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 id="2147483770" r:id="rId5"/>
  </p:sldMasterIdLst>
  <p:notesMasterIdLst>
    <p:notesMasterId r:id="rId75"/>
  </p:notesMasterIdLst>
  <p:handoutMasterIdLst>
    <p:handoutMasterId r:id="rId76"/>
  </p:handoutMasterIdLst>
  <p:sldIdLst>
    <p:sldId id="270" r:id="rId6"/>
    <p:sldId id="303" r:id="rId7"/>
    <p:sldId id="432" r:id="rId8"/>
    <p:sldId id="310" r:id="rId9"/>
    <p:sldId id="367" r:id="rId10"/>
    <p:sldId id="341" r:id="rId11"/>
    <p:sldId id="437" r:id="rId12"/>
    <p:sldId id="438" r:id="rId13"/>
    <p:sldId id="435" r:id="rId14"/>
    <p:sldId id="436" r:id="rId15"/>
    <p:sldId id="434" r:id="rId16"/>
    <p:sldId id="373" r:id="rId17"/>
    <p:sldId id="364" r:id="rId18"/>
    <p:sldId id="365" r:id="rId19"/>
    <p:sldId id="426" r:id="rId20"/>
    <p:sldId id="368" r:id="rId21"/>
    <p:sldId id="342" r:id="rId22"/>
    <p:sldId id="344" r:id="rId23"/>
    <p:sldId id="346" r:id="rId24"/>
    <p:sldId id="372" r:id="rId25"/>
    <p:sldId id="348" r:id="rId26"/>
    <p:sldId id="339" r:id="rId27"/>
    <p:sldId id="374" r:id="rId28"/>
    <p:sldId id="384" r:id="rId29"/>
    <p:sldId id="383" r:id="rId30"/>
    <p:sldId id="375" r:id="rId31"/>
    <p:sldId id="360" r:id="rId32"/>
    <p:sldId id="416" r:id="rId33"/>
    <p:sldId id="417" r:id="rId34"/>
    <p:sldId id="418" r:id="rId35"/>
    <p:sldId id="419" r:id="rId36"/>
    <p:sldId id="390" r:id="rId37"/>
    <p:sldId id="423" r:id="rId38"/>
    <p:sldId id="422" r:id="rId39"/>
    <p:sldId id="421" r:id="rId40"/>
    <p:sldId id="420" r:id="rId41"/>
    <p:sldId id="430" r:id="rId42"/>
    <p:sldId id="431" r:id="rId43"/>
    <p:sldId id="345" r:id="rId44"/>
    <p:sldId id="376" r:id="rId45"/>
    <p:sldId id="347" r:id="rId46"/>
    <p:sldId id="371" r:id="rId47"/>
    <p:sldId id="381" r:id="rId48"/>
    <p:sldId id="349" r:id="rId49"/>
    <p:sldId id="382" r:id="rId50"/>
    <p:sldId id="352" r:id="rId51"/>
    <p:sldId id="350" r:id="rId52"/>
    <p:sldId id="385" r:id="rId53"/>
    <p:sldId id="369" r:id="rId54"/>
    <p:sldId id="351" r:id="rId55"/>
    <p:sldId id="389" r:id="rId56"/>
    <p:sldId id="415" r:id="rId57"/>
    <p:sldId id="354" r:id="rId58"/>
    <p:sldId id="413" r:id="rId59"/>
    <p:sldId id="363" r:id="rId60"/>
    <p:sldId id="379" r:id="rId61"/>
    <p:sldId id="361" r:id="rId62"/>
    <p:sldId id="388" r:id="rId63"/>
    <p:sldId id="427" r:id="rId64"/>
    <p:sldId id="433" r:id="rId65"/>
    <p:sldId id="428" r:id="rId66"/>
    <p:sldId id="370" r:id="rId67"/>
    <p:sldId id="357" r:id="rId68"/>
    <p:sldId id="424" r:id="rId69"/>
    <p:sldId id="353" r:id="rId70"/>
    <p:sldId id="386" r:id="rId71"/>
    <p:sldId id="335" r:id="rId72"/>
    <p:sldId id="295" r:id="rId73"/>
    <p:sldId id="294" r:id="rId74"/>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70"/>
            <p14:sldId id="303"/>
            <p14:sldId id="432"/>
            <p14:sldId id="310"/>
            <p14:sldId id="367"/>
          </p14:sldIdLst>
        </p14:section>
        <p14:section name="SUGGESTED - Fonts/Formatting/Styling" id="{21D69F56-C44C-4FD6-8B9D-E5F14498DADC}">
          <p14:sldIdLst>
            <p14:sldId id="341"/>
            <p14:sldId id="437"/>
            <p14:sldId id="438"/>
            <p14:sldId id="435"/>
            <p14:sldId id="436"/>
            <p14:sldId id="434"/>
            <p14:sldId id="373"/>
            <p14:sldId id="364"/>
            <p14:sldId id="365"/>
            <p14:sldId id="426"/>
            <p14:sldId id="368"/>
            <p14:sldId id="342"/>
            <p14:sldId id="344"/>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430"/>
            <p14:sldId id="431"/>
            <p14:sldId id="345"/>
            <p14:sldId id="376"/>
            <p14:sldId id="347"/>
            <p14:sldId id="371"/>
            <p14:sldId id="381"/>
            <p14:sldId id="349"/>
            <p14:sldId id="382"/>
            <p14:sldId id="352"/>
            <p14:sldId id="350"/>
            <p14:sldId id="385"/>
            <p14:sldId id="369"/>
            <p14:sldId id="351"/>
            <p14:sldId id="389"/>
            <p14:sldId id="415"/>
            <p14:sldId id="354"/>
            <p14:sldId id="413"/>
            <p14:sldId id="363"/>
            <p14:sldId id="379"/>
            <p14:sldId id="361"/>
            <p14:sldId id="388"/>
            <p14:sldId id="427"/>
            <p14:sldId id="433"/>
            <p14:sldId id="428"/>
            <p14:sldId id="370"/>
            <p14:sldId id="357"/>
            <p14:sldId id="424"/>
            <p14:sldId id="353"/>
            <p14:sldId id="386"/>
          </p14:sldIdLst>
        </p14:section>
        <p14:section name="REQUIRED - Wrap-UP" id="{430E0B42-9B32-4107-AA8F-F87D6AA1F119}">
          <p14:sldIdLst>
            <p14:sldId id="335"/>
            <p14:sldId id="295"/>
            <p14:sldId id="29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56271-AAD4-481E-84A7-D8F788CAA2E8}" v="878" dt="2022-11-12T05:20:05.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5" autoAdjust="0"/>
    <p:restoredTop sz="61440" autoAdjust="0"/>
  </p:normalViewPr>
  <p:slideViewPr>
    <p:cSldViewPr snapToGrid="0">
      <p:cViewPr varScale="1">
        <p:scale>
          <a:sx n="93" d="100"/>
          <a:sy n="93" d="100"/>
        </p:scale>
        <p:origin x="2166" y="84"/>
      </p:cViewPr>
      <p:guideLst>
        <p:guide orient="horz" pos="1620"/>
        <p:guide pos="2880"/>
      </p:guideLst>
    </p:cSldViewPr>
  </p:slideViewPr>
  <p:notesTextViewPr>
    <p:cViewPr>
      <p:scale>
        <a:sx n="75" d="100"/>
        <a:sy n="75" d="100"/>
      </p:scale>
      <p:origin x="0" y="0"/>
    </p:cViewPr>
  </p:notesTextViewPr>
  <p:sorterViewPr>
    <p:cViewPr>
      <p:scale>
        <a:sx n="100" d="100"/>
        <a:sy n="100" d="100"/>
      </p:scale>
      <p:origin x="0" y="-317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A4C8EDB6-D38B-4AAD-865E-65ACD5D73AC7}"/>
    <pc:docChg chg="undo redo custSel addSld delSld modSld modSection">
      <pc:chgData name="William Assaf" userId="c66c7249b60d4ab2" providerId="LiveId" clId="{A4C8EDB6-D38B-4AAD-865E-65ACD5D73AC7}" dt="2022-10-14T04:07:27.931" v="4816" actId="6549"/>
      <pc:docMkLst>
        <pc:docMk/>
      </pc:docMkLst>
      <pc:sldChg chg="del">
        <pc:chgData name="William Assaf" userId="c66c7249b60d4ab2" providerId="LiveId" clId="{A4C8EDB6-D38B-4AAD-865E-65ACD5D73AC7}" dt="2022-10-13T22:59:39.842" v="118" actId="2696"/>
        <pc:sldMkLst>
          <pc:docMk/>
          <pc:sldMk cId="3917573659" sldId="256"/>
        </pc:sldMkLst>
      </pc:sldChg>
      <pc:sldChg chg="addSp delSp modSp add mod">
        <pc:chgData name="William Assaf" userId="c66c7249b60d4ab2" providerId="LiveId" clId="{A4C8EDB6-D38B-4AAD-865E-65ACD5D73AC7}" dt="2022-10-13T22:58:20.504" v="89" actId="1076"/>
        <pc:sldMkLst>
          <pc:docMk/>
          <pc:sldMk cId="3906584359" sldId="270"/>
        </pc:sldMkLst>
        <pc:spChg chg="mod">
          <ac:chgData name="William Assaf" userId="c66c7249b60d4ab2" providerId="LiveId" clId="{A4C8EDB6-D38B-4AAD-865E-65ACD5D73AC7}" dt="2022-10-13T22:57:54.959" v="53" actId="404"/>
          <ac:spMkLst>
            <pc:docMk/>
            <pc:sldMk cId="3906584359" sldId="270"/>
            <ac:spMk id="2" creationId="{78C8A6AA-8A25-FD41-8ED7-4C81EF636741}"/>
          </ac:spMkLst>
        </pc:spChg>
        <pc:spChg chg="add del mod">
          <ac:chgData name="William Assaf" userId="c66c7249b60d4ab2" providerId="LiveId" clId="{A4C8EDB6-D38B-4AAD-865E-65ACD5D73AC7}" dt="2022-10-13T22:58:18.071" v="88" actId="478"/>
          <ac:spMkLst>
            <pc:docMk/>
            <pc:sldMk cId="3906584359" sldId="270"/>
            <ac:spMk id="4" creationId="{1590DF3E-D58C-9206-A833-55434A5759F4}"/>
          </ac:spMkLst>
        </pc:spChg>
        <pc:spChg chg="add del mod">
          <ac:chgData name="William Assaf" userId="c66c7249b60d4ab2" providerId="LiveId" clId="{A4C8EDB6-D38B-4AAD-865E-65ACD5D73AC7}" dt="2022-10-13T22:58:18.071" v="88" actId="478"/>
          <ac:spMkLst>
            <pc:docMk/>
            <pc:sldMk cId="3906584359" sldId="270"/>
            <ac:spMk id="6" creationId="{93E555B2-0EA3-87EE-7040-2122B7FB0B98}"/>
          </ac:spMkLst>
        </pc:spChg>
        <pc:spChg chg="add del mod">
          <ac:chgData name="William Assaf" userId="c66c7249b60d4ab2" providerId="LiveId" clId="{A4C8EDB6-D38B-4AAD-865E-65ACD5D73AC7}" dt="2022-10-13T22:58:18.071" v="88" actId="478"/>
          <ac:spMkLst>
            <pc:docMk/>
            <pc:sldMk cId="3906584359" sldId="270"/>
            <ac:spMk id="8" creationId="{3882C90A-CB0A-7C79-C3DF-B46B55635369}"/>
          </ac:spMkLst>
        </pc:spChg>
        <pc:spChg chg="mod">
          <ac:chgData name="William Assaf" userId="c66c7249b60d4ab2" providerId="LiveId" clId="{A4C8EDB6-D38B-4AAD-865E-65ACD5D73AC7}" dt="2022-10-13T22:58:20.504" v="89" actId="1076"/>
          <ac:spMkLst>
            <pc:docMk/>
            <pc:sldMk cId="3906584359" sldId="270"/>
            <ac:spMk id="17" creationId="{AE966F23-201C-8842-B14E-134F8CCFE34F}"/>
          </ac:spMkLst>
        </pc:spChg>
        <pc:spChg chg="del">
          <ac:chgData name="William Assaf" userId="c66c7249b60d4ab2" providerId="LiveId" clId="{A4C8EDB6-D38B-4AAD-865E-65ACD5D73AC7}" dt="2022-10-13T22:58:14.908" v="87" actId="478"/>
          <ac:spMkLst>
            <pc:docMk/>
            <pc:sldMk cId="3906584359" sldId="270"/>
            <ac:spMk id="18" creationId="{51FB9B36-B184-2441-AF8F-48FDA3E37AA4}"/>
          </ac:spMkLst>
        </pc:spChg>
        <pc:spChg chg="del">
          <ac:chgData name="William Assaf" userId="c66c7249b60d4ab2" providerId="LiveId" clId="{A4C8EDB6-D38B-4AAD-865E-65ACD5D73AC7}" dt="2022-10-13T22:58:14.908" v="87" actId="478"/>
          <ac:spMkLst>
            <pc:docMk/>
            <pc:sldMk cId="3906584359" sldId="270"/>
            <ac:spMk id="19" creationId="{08DD5418-7806-8D43-9F8D-5C1CB7E52855}"/>
          </ac:spMkLst>
        </pc:spChg>
        <pc:spChg chg="del">
          <ac:chgData name="William Assaf" userId="c66c7249b60d4ab2" providerId="LiveId" clId="{A4C8EDB6-D38B-4AAD-865E-65ACD5D73AC7}" dt="2022-10-13T22:58:14.908" v="87" actId="478"/>
          <ac:spMkLst>
            <pc:docMk/>
            <pc:sldMk cId="3906584359" sldId="270"/>
            <ac:spMk id="20" creationId="{1D627992-BFD8-4744-B3DE-75117344FB99}"/>
          </ac:spMkLst>
        </pc:spChg>
      </pc:sldChg>
      <pc:sldChg chg="add">
        <pc:chgData name="William Assaf" userId="c66c7249b60d4ab2" providerId="LiveId" clId="{A4C8EDB6-D38B-4AAD-865E-65ACD5D73AC7}" dt="2022-10-14T04:00:23.743" v="4549"/>
        <pc:sldMkLst>
          <pc:docMk/>
          <pc:sldMk cId="3810910407" sldId="294"/>
        </pc:sldMkLst>
      </pc:sldChg>
      <pc:sldChg chg="addSp delSp modSp add mod">
        <pc:chgData name="William Assaf" userId="c66c7249b60d4ab2" providerId="LiveId" clId="{A4C8EDB6-D38B-4AAD-865E-65ACD5D73AC7}" dt="2022-10-14T04:03:41.461" v="4675" actId="1076"/>
        <pc:sldMkLst>
          <pc:docMk/>
          <pc:sldMk cId="4118828104" sldId="295"/>
        </pc:sldMkLst>
        <pc:spChg chg="del">
          <ac:chgData name="William Assaf" userId="c66c7249b60d4ab2" providerId="LiveId" clId="{A4C8EDB6-D38B-4AAD-865E-65ACD5D73AC7}" dt="2022-10-14T04:01:22.011" v="4641" actId="478"/>
          <ac:spMkLst>
            <pc:docMk/>
            <pc:sldMk cId="4118828104" sldId="295"/>
            <ac:spMk id="2" creationId="{C527CB60-74E3-A041-9CE7-D7B61CA72CDF}"/>
          </ac:spMkLst>
        </pc:spChg>
        <pc:spChg chg="del">
          <ac:chgData name="William Assaf" userId="c66c7249b60d4ab2" providerId="LiveId" clId="{A4C8EDB6-D38B-4AAD-865E-65ACD5D73AC7}" dt="2022-10-14T04:01:17.486" v="4639" actId="478"/>
          <ac:spMkLst>
            <pc:docMk/>
            <pc:sldMk cId="4118828104" sldId="295"/>
            <ac:spMk id="3" creationId="{3E3577B2-A7E4-824A-BCB3-D6B6A82E4FB4}"/>
          </ac:spMkLst>
        </pc:spChg>
        <pc:spChg chg="del">
          <ac:chgData name="William Assaf" userId="c66c7249b60d4ab2" providerId="LiveId" clId="{A4C8EDB6-D38B-4AAD-865E-65ACD5D73AC7}" dt="2022-10-14T04:01:17.486" v="4639" actId="478"/>
          <ac:spMkLst>
            <pc:docMk/>
            <pc:sldMk cId="4118828104" sldId="295"/>
            <ac:spMk id="4" creationId="{698DBFA4-A612-6C4E-AC3D-4A3DCC486986}"/>
          </ac:spMkLst>
        </pc:spChg>
        <pc:spChg chg="del">
          <ac:chgData name="William Assaf" userId="c66c7249b60d4ab2" providerId="LiveId" clId="{A4C8EDB6-D38B-4AAD-865E-65ACD5D73AC7}" dt="2022-10-14T04:01:17.486" v="4639" actId="478"/>
          <ac:spMkLst>
            <pc:docMk/>
            <pc:sldMk cId="4118828104" sldId="295"/>
            <ac:spMk id="5" creationId="{859F4520-1F9F-D847-A48D-918A451A7D3A}"/>
          </ac:spMkLst>
        </pc:spChg>
        <pc:spChg chg="del">
          <ac:chgData name="William Assaf" userId="c66c7249b60d4ab2" providerId="LiveId" clId="{A4C8EDB6-D38B-4AAD-865E-65ACD5D73AC7}" dt="2022-10-14T04:01:17.486" v="4639" actId="478"/>
          <ac:spMkLst>
            <pc:docMk/>
            <pc:sldMk cId="4118828104" sldId="295"/>
            <ac:spMk id="6" creationId="{DEB714C9-C8B4-8940-8654-D6B116ED315E}"/>
          </ac:spMkLst>
        </pc:spChg>
        <pc:spChg chg="add mod">
          <ac:chgData name="William Assaf" userId="c66c7249b60d4ab2" providerId="LiveId" clId="{A4C8EDB6-D38B-4AAD-865E-65ACD5D73AC7}" dt="2022-10-14T04:03:34.959" v="4672" actId="1076"/>
          <ac:spMkLst>
            <pc:docMk/>
            <pc:sldMk cId="4118828104" sldId="295"/>
            <ac:spMk id="8" creationId="{DA5D9F0C-4BAB-2127-6AF6-70250D58D9B6}"/>
          </ac:spMkLst>
        </pc:spChg>
        <pc:spChg chg="add del mod">
          <ac:chgData name="William Assaf" userId="c66c7249b60d4ab2" providerId="LiveId" clId="{A4C8EDB6-D38B-4AAD-865E-65ACD5D73AC7}" dt="2022-10-14T04:01:18.943" v="4640" actId="478"/>
          <ac:spMkLst>
            <pc:docMk/>
            <pc:sldMk cId="4118828104" sldId="295"/>
            <ac:spMk id="10" creationId="{D5A79F3F-1049-FC4A-F0EF-AD67C452E580}"/>
          </ac:spMkLst>
        </pc:spChg>
        <pc:spChg chg="add del mod">
          <ac:chgData name="William Assaf" userId="c66c7249b60d4ab2" providerId="LiveId" clId="{A4C8EDB6-D38B-4AAD-865E-65ACD5D73AC7}" dt="2022-10-14T04:01:23.507" v="4642" actId="478"/>
          <ac:spMkLst>
            <pc:docMk/>
            <pc:sldMk cId="4118828104" sldId="295"/>
            <ac:spMk id="12" creationId="{F8628BC4-3E43-16D3-7EBA-89520D4BB0E3}"/>
          </ac:spMkLst>
        </pc:spChg>
        <pc:spChg chg="add del mod">
          <ac:chgData name="William Assaf" userId="c66c7249b60d4ab2" providerId="LiveId" clId="{A4C8EDB6-D38B-4AAD-865E-65ACD5D73AC7}" dt="2022-10-14T04:01:23.507" v="4642" actId="478"/>
          <ac:spMkLst>
            <pc:docMk/>
            <pc:sldMk cId="4118828104" sldId="295"/>
            <ac:spMk id="14" creationId="{D8E8A40A-AC73-5118-CB73-792A784101E6}"/>
          </ac:spMkLst>
        </pc:spChg>
        <pc:spChg chg="add del mod">
          <ac:chgData name="William Assaf" userId="c66c7249b60d4ab2" providerId="LiveId" clId="{A4C8EDB6-D38B-4AAD-865E-65ACD5D73AC7}" dt="2022-10-14T04:01:23.507" v="4642" actId="478"/>
          <ac:spMkLst>
            <pc:docMk/>
            <pc:sldMk cId="4118828104" sldId="295"/>
            <ac:spMk id="16" creationId="{6ADC3539-97A6-7538-B1D7-22B5EADD8289}"/>
          </ac:spMkLst>
        </pc:spChg>
        <pc:spChg chg="add del mod">
          <ac:chgData name="William Assaf" userId="c66c7249b60d4ab2" providerId="LiveId" clId="{A4C8EDB6-D38B-4AAD-865E-65ACD5D73AC7}" dt="2022-10-14T04:01:26.662" v="4643" actId="478"/>
          <ac:spMkLst>
            <pc:docMk/>
            <pc:sldMk cId="4118828104" sldId="295"/>
            <ac:spMk id="18" creationId="{58F2C1E3-4AA4-4FC5-509C-5F3F9172EF60}"/>
          </ac:spMkLst>
        </pc:spChg>
        <pc:spChg chg="add mod">
          <ac:chgData name="William Assaf" userId="c66c7249b60d4ab2" providerId="LiveId" clId="{A4C8EDB6-D38B-4AAD-865E-65ACD5D73AC7}" dt="2022-10-14T04:03:14.272" v="4668" actId="1076"/>
          <ac:spMkLst>
            <pc:docMk/>
            <pc:sldMk cId="4118828104" sldId="295"/>
            <ac:spMk id="20" creationId="{101955B5-0028-D9EC-6572-610A3EEEC99E}"/>
          </ac:spMkLst>
        </pc:spChg>
        <pc:spChg chg="add del mod">
          <ac:chgData name="William Assaf" userId="c66c7249b60d4ab2" providerId="LiveId" clId="{A4C8EDB6-D38B-4AAD-865E-65ACD5D73AC7}" dt="2022-10-14T04:02:54.314" v="4662" actId="478"/>
          <ac:spMkLst>
            <pc:docMk/>
            <pc:sldMk cId="4118828104" sldId="295"/>
            <ac:spMk id="21" creationId="{C0453A15-4EFA-50E4-E72E-68F5A678C881}"/>
          </ac:spMkLst>
        </pc:spChg>
        <pc:spChg chg="mod">
          <ac:chgData name="William Assaf" userId="c66c7249b60d4ab2" providerId="LiveId" clId="{A4C8EDB6-D38B-4AAD-865E-65ACD5D73AC7}" dt="2022-10-14T04:02:36.514" v="4661"/>
          <ac:spMkLst>
            <pc:docMk/>
            <pc:sldMk cId="4118828104" sldId="295"/>
            <ac:spMk id="23" creationId="{B9788818-BC7F-92C8-A175-E28263B56EFB}"/>
          </ac:spMkLst>
        </pc:spChg>
        <pc:spChg chg="mod">
          <ac:chgData name="William Assaf" userId="c66c7249b60d4ab2" providerId="LiveId" clId="{A4C8EDB6-D38B-4AAD-865E-65ACD5D73AC7}" dt="2022-10-14T04:02:36.514" v="4661"/>
          <ac:spMkLst>
            <pc:docMk/>
            <pc:sldMk cId="4118828104" sldId="295"/>
            <ac:spMk id="24" creationId="{973D06EE-CDDA-E527-E17C-2F0420AF4C75}"/>
          </ac:spMkLst>
        </pc:spChg>
        <pc:spChg chg="add del mod">
          <ac:chgData name="William Assaf" userId="c66c7249b60d4ab2" providerId="LiveId" clId="{A4C8EDB6-D38B-4AAD-865E-65ACD5D73AC7}" dt="2022-10-14T04:02:54.314" v="4662" actId="478"/>
          <ac:spMkLst>
            <pc:docMk/>
            <pc:sldMk cId="4118828104" sldId="295"/>
            <ac:spMk id="25" creationId="{3EC6C312-20F8-9CC2-8DF2-8227E0B08933}"/>
          </ac:spMkLst>
        </pc:spChg>
        <pc:spChg chg="mod">
          <ac:chgData name="William Assaf" userId="c66c7249b60d4ab2" providerId="LiveId" clId="{A4C8EDB6-D38B-4AAD-865E-65ACD5D73AC7}" dt="2022-10-14T04:02:36.514" v="4661"/>
          <ac:spMkLst>
            <pc:docMk/>
            <pc:sldMk cId="4118828104" sldId="295"/>
            <ac:spMk id="27" creationId="{5C9C5281-B7D4-BD22-D9F2-20ECE9FC0089}"/>
          </ac:spMkLst>
        </pc:spChg>
        <pc:spChg chg="mod">
          <ac:chgData name="William Assaf" userId="c66c7249b60d4ab2" providerId="LiveId" clId="{A4C8EDB6-D38B-4AAD-865E-65ACD5D73AC7}" dt="2022-10-14T04:02:36.514" v="4661"/>
          <ac:spMkLst>
            <pc:docMk/>
            <pc:sldMk cId="4118828104" sldId="295"/>
            <ac:spMk id="28" creationId="{44F2B4A3-4AE0-DD6F-B589-84DC926AC922}"/>
          </ac:spMkLst>
        </pc:spChg>
        <pc:spChg chg="add del mod">
          <ac:chgData name="William Assaf" userId="c66c7249b60d4ab2" providerId="LiveId" clId="{A4C8EDB6-D38B-4AAD-865E-65ACD5D73AC7}" dt="2022-10-14T04:02:54.314" v="4662" actId="478"/>
          <ac:spMkLst>
            <pc:docMk/>
            <pc:sldMk cId="4118828104" sldId="295"/>
            <ac:spMk id="29" creationId="{F3253D96-8B16-2415-66ED-D0E351AB975B}"/>
          </ac:spMkLst>
        </pc:spChg>
        <pc:spChg chg="add del mod">
          <ac:chgData name="William Assaf" userId="c66c7249b60d4ab2" providerId="LiveId" clId="{A4C8EDB6-D38B-4AAD-865E-65ACD5D73AC7}" dt="2022-10-14T04:02:54.314" v="4662" actId="478"/>
          <ac:spMkLst>
            <pc:docMk/>
            <pc:sldMk cId="4118828104" sldId="295"/>
            <ac:spMk id="30" creationId="{2FF3E24B-2A68-7C1F-9653-6C87F969C173}"/>
          </ac:spMkLst>
        </pc:spChg>
        <pc:spChg chg="add del mod">
          <ac:chgData name="William Assaf" userId="c66c7249b60d4ab2" providerId="LiveId" clId="{A4C8EDB6-D38B-4AAD-865E-65ACD5D73AC7}" dt="2022-10-14T04:02:54.314" v="4662" actId="478"/>
          <ac:spMkLst>
            <pc:docMk/>
            <pc:sldMk cId="4118828104" sldId="295"/>
            <ac:spMk id="32" creationId="{E1F04B5B-3817-F8B7-6736-2C1E2600540F}"/>
          </ac:spMkLst>
        </pc:spChg>
        <pc:spChg chg="add del mod">
          <ac:chgData name="William Assaf" userId="c66c7249b60d4ab2" providerId="LiveId" clId="{A4C8EDB6-D38B-4AAD-865E-65ACD5D73AC7}" dt="2022-10-14T04:02:54.314" v="4662" actId="478"/>
          <ac:spMkLst>
            <pc:docMk/>
            <pc:sldMk cId="4118828104" sldId="295"/>
            <ac:spMk id="33" creationId="{5F8E2203-C8A2-A453-6F0D-BBE27BC9A1E1}"/>
          </ac:spMkLst>
        </pc:spChg>
        <pc:spChg chg="add mod">
          <ac:chgData name="William Assaf" userId="c66c7249b60d4ab2" providerId="LiveId" clId="{A4C8EDB6-D38B-4AAD-865E-65ACD5D73AC7}" dt="2022-10-14T04:03:34.959" v="4672" actId="1076"/>
          <ac:spMkLst>
            <pc:docMk/>
            <pc:sldMk cId="4118828104" sldId="295"/>
            <ac:spMk id="35" creationId="{39F5D4BA-5E0C-BBBC-7522-22ABC4AE233F}"/>
          </ac:spMkLst>
        </pc:spChg>
        <pc:spChg chg="mod">
          <ac:chgData name="William Assaf" userId="c66c7249b60d4ab2" providerId="LiveId" clId="{A4C8EDB6-D38B-4AAD-865E-65ACD5D73AC7}" dt="2022-10-14T04:02:58.381" v="4664" actId="207"/>
          <ac:spMkLst>
            <pc:docMk/>
            <pc:sldMk cId="4118828104" sldId="295"/>
            <ac:spMk id="37" creationId="{86B95CAA-9A56-B7C1-021A-0EA5D2AC4120}"/>
          </ac:spMkLst>
        </pc:spChg>
        <pc:spChg chg="mod">
          <ac:chgData name="William Assaf" userId="c66c7249b60d4ab2" providerId="LiveId" clId="{A4C8EDB6-D38B-4AAD-865E-65ACD5D73AC7}" dt="2022-10-14T04:02:58.381" v="4664" actId="207"/>
          <ac:spMkLst>
            <pc:docMk/>
            <pc:sldMk cId="4118828104" sldId="295"/>
            <ac:spMk id="38" creationId="{0101CBF2-3A5A-B66D-E0C6-CF977ACAC9C0}"/>
          </ac:spMkLst>
        </pc:spChg>
        <pc:spChg chg="add mod">
          <ac:chgData name="William Assaf" userId="c66c7249b60d4ab2" providerId="LiveId" clId="{A4C8EDB6-D38B-4AAD-865E-65ACD5D73AC7}" dt="2022-10-14T04:03:34.959" v="4672" actId="1076"/>
          <ac:spMkLst>
            <pc:docMk/>
            <pc:sldMk cId="4118828104" sldId="295"/>
            <ac:spMk id="39" creationId="{B8F8A6C6-F5B2-A16B-9321-D32DA757935F}"/>
          </ac:spMkLst>
        </pc:spChg>
        <pc:spChg chg="mod">
          <ac:chgData name="William Assaf" userId="c66c7249b60d4ab2" providerId="LiveId" clId="{A4C8EDB6-D38B-4AAD-865E-65ACD5D73AC7}" dt="2022-10-14T04:02:58.381" v="4664" actId="207"/>
          <ac:spMkLst>
            <pc:docMk/>
            <pc:sldMk cId="4118828104" sldId="295"/>
            <ac:spMk id="41" creationId="{5D1B59AC-3A38-44D2-1782-DA473F9D3BF4}"/>
          </ac:spMkLst>
        </pc:spChg>
        <pc:spChg chg="mod">
          <ac:chgData name="William Assaf" userId="c66c7249b60d4ab2" providerId="LiveId" clId="{A4C8EDB6-D38B-4AAD-865E-65ACD5D73AC7}" dt="2022-10-14T04:02:58.381" v="4664" actId="207"/>
          <ac:spMkLst>
            <pc:docMk/>
            <pc:sldMk cId="4118828104" sldId="295"/>
            <ac:spMk id="42" creationId="{EEF16D51-AAA6-419A-A954-BA0976F7978B}"/>
          </ac:spMkLst>
        </pc:spChg>
        <pc:spChg chg="add mod">
          <ac:chgData name="William Assaf" userId="c66c7249b60d4ab2" providerId="LiveId" clId="{A4C8EDB6-D38B-4AAD-865E-65ACD5D73AC7}" dt="2022-10-14T04:03:34.959" v="4672" actId="1076"/>
          <ac:spMkLst>
            <pc:docMk/>
            <pc:sldMk cId="4118828104" sldId="295"/>
            <ac:spMk id="43" creationId="{03CF0293-BFA9-FA04-F31B-11A14372C7EB}"/>
          </ac:spMkLst>
        </pc:spChg>
        <pc:spChg chg="add mod">
          <ac:chgData name="William Assaf" userId="c66c7249b60d4ab2" providerId="LiveId" clId="{A4C8EDB6-D38B-4AAD-865E-65ACD5D73AC7}" dt="2022-10-14T04:03:34.959" v="4672" actId="1076"/>
          <ac:spMkLst>
            <pc:docMk/>
            <pc:sldMk cId="4118828104" sldId="295"/>
            <ac:spMk id="44" creationId="{291726CE-E05D-BBD9-2E1E-F6977A193A87}"/>
          </ac:spMkLst>
        </pc:spChg>
        <pc:spChg chg="add mod">
          <ac:chgData name="William Assaf" userId="c66c7249b60d4ab2" providerId="LiveId" clId="{A4C8EDB6-D38B-4AAD-865E-65ACD5D73AC7}" dt="2022-10-14T04:03:34.959" v="4672" actId="1076"/>
          <ac:spMkLst>
            <pc:docMk/>
            <pc:sldMk cId="4118828104" sldId="295"/>
            <ac:spMk id="46" creationId="{F67AFBA2-7C19-C344-B793-F6ACBC86921D}"/>
          </ac:spMkLst>
        </pc:spChg>
        <pc:spChg chg="add mod">
          <ac:chgData name="William Assaf" userId="c66c7249b60d4ab2" providerId="LiveId" clId="{A4C8EDB6-D38B-4AAD-865E-65ACD5D73AC7}" dt="2022-10-14T04:03:34.959" v="4672" actId="1076"/>
          <ac:spMkLst>
            <pc:docMk/>
            <pc:sldMk cId="4118828104" sldId="295"/>
            <ac:spMk id="47" creationId="{D548D14E-1695-A5C0-44DB-56DE35678C7B}"/>
          </ac:spMkLst>
        </pc:spChg>
        <pc:grpChg chg="add del mod">
          <ac:chgData name="William Assaf" userId="c66c7249b60d4ab2" providerId="LiveId" clId="{A4C8EDB6-D38B-4AAD-865E-65ACD5D73AC7}" dt="2022-10-14T04:02:54.314" v="4662" actId="478"/>
          <ac:grpSpMkLst>
            <pc:docMk/>
            <pc:sldMk cId="4118828104" sldId="295"/>
            <ac:grpSpMk id="22" creationId="{32444B76-1A29-792E-4928-44E0F35A4E0C}"/>
          </ac:grpSpMkLst>
        </pc:grpChg>
        <pc:grpChg chg="add del mod">
          <ac:chgData name="William Assaf" userId="c66c7249b60d4ab2" providerId="LiveId" clId="{A4C8EDB6-D38B-4AAD-865E-65ACD5D73AC7}" dt="2022-10-14T04:02:54.314" v="4662" actId="478"/>
          <ac:grpSpMkLst>
            <pc:docMk/>
            <pc:sldMk cId="4118828104" sldId="295"/>
            <ac:grpSpMk id="26" creationId="{FCD63BC1-185F-EF76-8F3B-3C9DA72D5A5D}"/>
          </ac:grpSpMkLst>
        </pc:grpChg>
        <pc:grpChg chg="add mod">
          <ac:chgData name="William Assaf" userId="c66c7249b60d4ab2" providerId="LiveId" clId="{A4C8EDB6-D38B-4AAD-865E-65ACD5D73AC7}" dt="2022-10-14T04:03:34.959" v="4672" actId="1076"/>
          <ac:grpSpMkLst>
            <pc:docMk/>
            <pc:sldMk cId="4118828104" sldId="295"/>
            <ac:grpSpMk id="36" creationId="{58EE582D-2BDB-C032-40BE-80DA15E474DA}"/>
          </ac:grpSpMkLst>
        </pc:grpChg>
        <pc:grpChg chg="add mod">
          <ac:chgData name="William Assaf" userId="c66c7249b60d4ab2" providerId="LiveId" clId="{A4C8EDB6-D38B-4AAD-865E-65ACD5D73AC7}" dt="2022-10-14T04:03:34.959" v="4672" actId="1076"/>
          <ac:grpSpMkLst>
            <pc:docMk/>
            <pc:sldMk cId="4118828104" sldId="295"/>
            <ac:grpSpMk id="40" creationId="{76A999B6-9711-DB90-C3AF-BF8D8D44A470}"/>
          </ac:grpSpMkLst>
        </pc:grpChg>
        <pc:picChg chg="add mod">
          <ac:chgData name="William Assaf" userId="c66c7249b60d4ab2" providerId="LiveId" clId="{A4C8EDB6-D38B-4AAD-865E-65ACD5D73AC7}" dt="2022-10-14T04:03:41.461" v="4675" actId="1076"/>
          <ac:picMkLst>
            <pc:docMk/>
            <pc:sldMk cId="4118828104" sldId="295"/>
            <ac:picMk id="7" creationId="{A891694E-7499-8131-6BFB-B3AAD9723670}"/>
          </ac:picMkLst>
        </pc:picChg>
        <pc:picChg chg="add del mod">
          <ac:chgData name="William Assaf" userId="c66c7249b60d4ab2" providerId="LiveId" clId="{A4C8EDB6-D38B-4AAD-865E-65ACD5D73AC7}" dt="2022-10-14T04:02:54.314" v="4662" actId="478"/>
          <ac:picMkLst>
            <pc:docMk/>
            <pc:sldMk cId="4118828104" sldId="295"/>
            <ac:picMk id="31" creationId="{1588248A-B38F-FDB1-FE3E-AB5DD0AC92C9}"/>
          </ac:picMkLst>
        </pc:picChg>
        <pc:picChg chg="add del mod">
          <ac:chgData name="William Assaf" userId="c66c7249b60d4ab2" providerId="LiveId" clId="{A4C8EDB6-D38B-4AAD-865E-65ACD5D73AC7}" dt="2022-10-14T04:02:54.314" v="4662" actId="478"/>
          <ac:picMkLst>
            <pc:docMk/>
            <pc:sldMk cId="4118828104" sldId="295"/>
            <ac:picMk id="34" creationId="{44EE5008-697D-2944-6BA1-826111ABC550}"/>
          </ac:picMkLst>
        </pc:picChg>
        <pc:picChg chg="add mod">
          <ac:chgData name="William Assaf" userId="c66c7249b60d4ab2" providerId="LiveId" clId="{A4C8EDB6-D38B-4AAD-865E-65ACD5D73AC7}" dt="2022-10-14T04:03:34.959" v="4672" actId="1076"/>
          <ac:picMkLst>
            <pc:docMk/>
            <pc:sldMk cId="4118828104" sldId="295"/>
            <ac:picMk id="45" creationId="{76C7468E-B952-06D8-954A-003DFBE3750F}"/>
          </ac:picMkLst>
        </pc:picChg>
        <pc:picChg chg="add mod">
          <ac:chgData name="William Assaf" userId="c66c7249b60d4ab2" providerId="LiveId" clId="{A4C8EDB6-D38B-4AAD-865E-65ACD5D73AC7}" dt="2022-10-14T04:03:34.959" v="4672" actId="1076"/>
          <ac:picMkLst>
            <pc:docMk/>
            <pc:sldMk cId="4118828104" sldId="295"/>
            <ac:picMk id="48" creationId="{F122CAAC-72CD-220C-1A28-0960AAE7BA8E}"/>
          </ac:picMkLst>
        </pc:picChg>
      </pc:sldChg>
      <pc:sldChg chg="modSp add del mod">
        <pc:chgData name="William Assaf" userId="c66c7249b60d4ab2" providerId="LiveId" clId="{A4C8EDB6-D38B-4AAD-865E-65ACD5D73AC7}" dt="2022-10-14T02:37:27.757" v="326" actId="20577"/>
        <pc:sldMkLst>
          <pc:docMk/>
          <pc:sldMk cId="886874176" sldId="303"/>
        </pc:sldMkLst>
        <pc:spChg chg="mod">
          <ac:chgData name="William Assaf" userId="c66c7249b60d4ab2" providerId="LiveId" clId="{A4C8EDB6-D38B-4AAD-865E-65ACD5D73AC7}" dt="2022-10-13T23:00:35.595" v="146" actId="20577"/>
          <ac:spMkLst>
            <pc:docMk/>
            <pc:sldMk cId="886874176" sldId="303"/>
            <ac:spMk id="2" creationId="{AEADCC9B-D507-6445-8B25-52BE472023F6}"/>
          </ac:spMkLst>
        </pc:spChg>
        <pc:spChg chg="mod">
          <ac:chgData name="William Assaf" userId="c66c7249b60d4ab2" providerId="LiveId" clId="{A4C8EDB6-D38B-4AAD-865E-65ACD5D73AC7}" dt="2022-10-13T23:00:43.415" v="152"/>
          <ac:spMkLst>
            <pc:docMk/>
            <pc:sldMk cId="886874176" sldId="303"/>
            <ac:spMk id="3" creationId="{7F99F984-5EE3-D946-985F-107BD24A32D9}"/>
          </ac:spMkLst>
        </pc:spChg>
        <pc:spChg chg="mod">
          <ac:chgData name="William Assaf" userId="c66c7249b60d4ab2" providerId="LiveId" clId="{A4C8EDB6-D38B-4AAD-865E-65ACD5D73AC7}" dt="2022-10-13T23:00:48.456" v="168" actId="20577"/>
          <ac:spMkLst>
            <pc:docMk/>
            <pc:sldMk cId="886874176" sldId="303"/>
            <ac:spMk id="5" creationId="{9F42CBC0-B7F5-7640-B95A-C8228AED1A05}"/>
          </ac:spMkLst>
        </pc:spChg>
        <pc:spChg chg="mod">
          <ac:chgData name="William Assaf" userId="c66c7249b60d4ab2" providerId="LiveId" clId="{A4C8EDB6-D38B-4AAD-865E-65ACD5D73AC7}" dt="2022-10-13T23:00:55.263" v="176" actId="20577"/>
          <ac:spMkLst>
            <pc:docMk/>
            <pc:sldMk cId="886874176" sldId="303"/>
            <ac:spMk id="6" creationId="{33635C4D-5EAB-354D-9225-BC04B576C009}"/>
          </ac:spMkLst>
        </pc:spChg>
        <pc:spChg chg="mod">
          <ac:chgData name="William Assaf" userId="c66c7249b60d4ab2" providerId="LiveId" clId="{A4C8EDB6-D38B-4AAD-865E-65ACD5D73AC7}" dt="2022-10-13T23:01:53.732" v="197" actId="27636"/>
          <ac:spMkLst>
            <pc:docMk/>
            <pc:sldMk cId="886874176" sldId="303"/>
            <ac:spMk id="7" creationId="{81F9E485-670C-8F44-8C45-B464164BEA42}"/>
          </ac:spMkLst>
        </pc:spChg>
        <pc:spChg chg="mod">
          <ac:chgData name="William Assaf" userId="c66c7249b60d4ab2" providerId="LiveId" clId="{A4C8EDB6-D38B-4AAD-865E-65ACD5D73AC7}" dt="2022-10-13T23:00:46.371" v="162" actId="20577"/>
          <ac:spMkLst>
            <pc:docMk/>
            <pc:sldMk cId="886874176" sldId="303"/>
            <ac:spMk id="8" creationId="{4177444F-EC04-6443-BB89-E14460A223D8}"/>
          </ac:spMkLst>
        </pc:spChg>
        <pc:spChg chg="mod">
          <ac:chgData name="William Assaf" userId="c66c7249b60d4ab2" providerId="LiveId" clId="{A4C8EDB6-D38B-4AAD-865E-65ACD5D73AC7}" dt="2022-10-13T23:00:30.405" v="137" actId="207"/>
          <ac:spMkLst>
            <pc:docMk/>
            <pc:sldMk cId="886874176" sldId="303"/>
            <ac:spMk id="10" creationId="{44070677-7761-B14E-83B4-073DA9F60352}"/>
          </ac:spMkLst>
        </pc:spChg>
        <pc:spChg chg="mod">
          <ac:chgData name="William Assaf" userId="c66c7249b60d4ab2" providerId="LiveId" clId="{A4C8EDB6-D38B-4AAD-865E-65ACD5D73AC7}" dt="2022-10-13T23:00:37.572" v="151" actId="20577"/>
          <ac:spMkLst>
            <pc:docMk/>
            <pc:sldMk cId="886874176" sldId="303"/>
            <ac:spMk id="11" creationId="{72C2EFE8-9608-7346-9A4F-49484BC20A93}"/>
          </ac:spMkLst>
        </pc:spChg>
        <pc:spChg chg="mod">
          <ac:chgData name="William Assaf" userId="c66c7249b60d4ab2" providerId="LiveId" clId="{A4C8EDB6-D38B-4AAD-865E-65ACD5D73AC7}" dt="2022-10-14T02:37:27.757" v="326" actId="20577"/>
          <ac:spMkLst>
            <pc:docMk/>
            <pc:sldMk cId="886874176" sldId="303"/>
            <ac:spMk id="18" creationId="{2AB2DBF1-DB5F-D242-B438-4B5B729AADB4}"/>
          </ac:spMkLst>
        </pc:spChg>
      </pc:sldChg>
      <pc:sldChg chg="addSp delSp modSp add del mod modShow">
        <pc:chgData name="William Assaf" userId="c66c7249b60d4ab2" providerId="LiveId" clId="{A4C8EDB6-D38B-4AAD-865E-65ACD5D73AC7}" dt="2022-10-14T02:38:04.814" v="337" actId="1076"/>
        <pc:sldMkLst>
          <pc:docMk/>
          <pc:sldMk cId="1515512664" sldId="310"/>
        </pc:sldMkLst>
        <pc:spChg chg="add del mod">
          <ac:chgData name="William Assaf" userId="c66c7249b60d4ab2" providerId="LiveId" clId="{A4C8EDB6-D38B-4AAD-865E-65ACD5D73AC7}" dt="2022-10-14T02:38:00.650" v="334" actId="478"/>
          <ac:spMkLst>
            <pc:docMk/>
            <pc:sldMk cId="1515512664" sldId="310"/>
            <ac:spMk id="4" creationId="{DCBB7464-738C-61C4-7DDA-55B7228F0320}"/>
          </ac:spMkLst>
        </pc:spChg>
        <pc:spChg chg="mod">
          <ac:chgData name="William Assaf" userId="c66c7249b60d4ab2" providerId="LiveId" clId="{A4C8EDB6-D38B-4AAD-865E-65ACD5D73AC7}" dt="2022-10-13T22:58:30.339" v="107" actId="14100"/>
          <ac:spMkLst>
            <pc:docMk/>
            <pc:sldMk cId="1515512664" sldId="310"/>
            <ac:spMk id="44" creationId="{00000000-0000-0000-0000-000000000000}"/>
          </ac:spMkLst>
        </pc:spChg>
        <pc:picChg chg="add mod">
          <ac:chgData name="William Assaf" userId="c66c7249b60d4ab2" providerId="LiveId" clId="{A4C8EDB6-D38B-4AAD-865E-65ACD5D73AC7}" dt="2022-10-14T02:38:04.814" v="337" actId="1076"/>
          <ac:picMkLst>
            <pc:docMk/>
            <pc:sldMk cId="1515512664" sldId="310"/>
            <ac:picMk id="2" creationId="{5530F294-530D-7F27-C5B5-0DB78B8EBD4E}"/>
          </ac:picMkLst>
        </pc:picChg>
        <pc:picChg chg="del">
          <ac:chgData name="William Assaf" userId="c66c7249b60d4ab2" providerId="LiveId" clId="{A4C8EDB6-D38B-4AAD-865E-65ACD5D73AC7}" dt="2022-10-14T02:37:55.581" v="332" actId="478"/>
          <ac:picMkLst>
            <pc:docMk/>
            <pc:sldMk cId="1515512664" sldId="310"/>
            <ac:picMk id="8" creationId="{E3721245-16BA-4A97-94E1-8648BC410EBF}"/>
          </ac:picMkLst>
        </pc:picChg>
      </pc:sldChg>
      <pc:sldChg chg="mod modShow">
        <pc:chgData name="William Assaf" userId="c66c7249b60d4ab2" providerId="LiveId" clId="{A4C8EDB6-D38B-4AAD-865E-65ACD5D73AC7}" dt="2022-10-14T04:00:41.648" v="4550" actId="729"/>
        <pc:sldMkLst>
          <pc:docMk/>
          <pc:sldMk cId="3750996289" sldId="335"/>
        </pc:sldMkLst>
      </pc:sldChg>
      <pc:sldChg chg="addSp delSp modSp mod modNotesTx">
        <pc:chgData name="William Assaf" userId="c66c7249b60d4ab2" providerId="LiveId" clId="{A4C8EDB6-D38B-4AAD-865E-65ACD5D73AC7}" dt="2022-10-14T03:56:30.787" v="4535" actId="20577"/>
        <pc:sldMkLst>
          <pc:docMk/>
          <pc:sldMk cId="2659203831" sldId="342"/>
        </pc:sldMkLst>
        <pc:spChg chg="mod">
          <ac:chgData name="William Assaf" userId="c66c7249b60d4ab2" providerId="LiveId" clId="{A4C8EDB6-D38B-4AAD-865E-65ACD5D73AC7}" dt="2022-10-14T03:39:55.807" v="3244" actId="20577"/>
          <ac:spMkLst>
            <pc:docMk/>
            <pc:sldMk cId="2659203831" sldId="342"/>
            <ac:spMk id="2" creationId="{EF24CA04-327F-4A45-8923-92F6874B5AD6}"/>
          </ac:spMkLst>
        </pc:spChg>
        <pc:spChg chg="mod">
          <ac:chgData name="William Assaf" userId="c66c7249b60d4ab2" providerId="LiveId" clId="{A4C8EDB6-D38B-4AAD-865E-65ACD5D73AC7}" dt="2022-10-14T03:03:11.152" v="903" actId="20577"/>
          <ac:spMkLst>
            <pc:docMk/>
            <pc:sldMk cId="2659203831" sldId="342"/>
            <ac:spMk id="3" creationId="{53E16ADB-5B3B-4086-A261-D6274ABB7FBA}"/>
          </ac:spMkLst>
        </pc:spChg>
        <pc:picChg chg="add del mod">
          <ac:chgData name="William Assaf" userId="c66c7249b60d4ab2" providerId="LiveId" clId="{A4C8EDB6-D38B-4AAD-865E-65ACD5D73AC7}" dt="2022-10-14T03:32:27.567" v="3150" actId="478"/>
          <ac:picMkLst>
            <pc:docMk/>
            <pc:sldMk cId="2659203831" sldId="342"/>
            <ac:picMk id="4" creationId="{82C72CCB-66A8-76A2-93A0-ACAD3C4DFC13}"/>
          </ac:picMkLst>
        </pc:picChg>
        <pc:picChg chg="del mod">
          <ac:chgData name="William Assaf" userId="c66c7249b60d4ab2" providerId="LiveId" clId="{A4C8EDB6-D38B-4AAD-865E-65ACD5D73AC7}" dt="2022-10-14T03:02:27.061" v="888" actId="478"/>
          <ac:picMkLst>
            <pc:docMk/>
            <pc:sldMk cId="2659203831" sldId="342"/>
            <ac:picMk id="1026" creationId="{BB249F3D-0938-4487-A05C-BF21760BE376}"/>
          </ac:picMkLst>
        </pc:picChg>
        <pc:picChg chg="add del mod">
          <ac:chgData name="William Assaf" userId="c66c7249b60d4ab2" providerId="LiveId" clId="{A4C8EDB6-D38B-4AAD-865E-65ACD5D73AC7}" dt="2022-10-14T03:35:18.551" v="3165" actId="478"/>
          <ac:picMkLst>
            <pc:docMk/>
            <pc:sldMk cId="2659203831" sldId="342"/>
            <ac:picMk id="1028" creationId="{E6193148-1560-1084-6025-E8CD3B89D2FE}"/>
          </ac:picMkLst>
        </pc:picChg>
        <pc:picChg chg="add del mod">
          <ac:chgData name="William Assaf" userId="c66c7249b60d4ab2" providerId="LiveId" clId="{A4C8EDB6-D38B-4AAD-865E-65ACD5D73AC7}" dt="2022-10-14T03:35:18.267" v="3164" actId="478"/>
          <ac:picMkLst>
            <pc:docMk/>
            <pc:sldMk cId="2659203831" sldId="342"/>
            <ac:picMk id="1030" creationId="{6FAC70D1-D2AA-3BBD-2245-5CF3DBB3105A}"/>
          </ac:picMkLst>
        </pc:picChg>
        <pc:picChg chg="add mod">
          <ac:chgData name="William Assaf" userId="c66c7249b60d4ab2" providerId="LiveId" clId="{A4C8EDB6-D38B-4AAD-865E-65ACD5D73AC7}" dt="2022-10-14T03:42:01.731" v="3579" actId="1076"/>
          <ac:picMkLst>
            <pc:docMk/>
            <pc:sldMk cId="2659203831" sldId="342"/>
            <ac:picMk id="1032" creationId="{5BB43529-C907-8280-EF78-A5920E55638C}"/>
          </ac:picMkLst>
        </pc:picChg>
      </pc:sldChg>
      <pc:sldChg chg="modSp del mod">
        <pc:chgData name="William Assaf" userId="c66c7249b60d4ab2" providerId="LiveId" clId="{A4C8EDB6-D38B-4AAD-865E-65ACD5D73AC7}" dt="2022-10-14T03:28:48.733" v="2797" actId="2696"/>
        <pc:sldMkLst>
          <pc:docMk/>
          <pc:sldMk cId="3291582766" sldId="343"/>
        </pc:sldMkLst>
        <pc:spChg chg="mod">
          <ac:chgData name="William Assaf" userId="c66c7249b60d4ab2" providerId="LiveId" clId="{A4C8EDB6-D38B-4AAD-865E-65ACD5D73AC7}" dt="2022-10-14T03:17:55.715" v="1851" actId="21"/>
          <ac:spMkLst>
            <pc:docMk/>
            <pc:sldMk cId="3291582766" sldId="343"/>
            <ac:spMk id="2" creationId="{EF24CA04-327F-4A45-8923-92F6874B5AD6}"/>
          </ac:spMkLst>
        </pc:spChg>
      </pc:sldChg>
      <pc:sldChg chg="addSp delSp modSp mod modAnim modNotesTx">
        <pc:chgData name="William Assaf" userId="c66c7249b60d4ab2" providerId="LiveId" clId="{A4C8EDB6-D38B-4AAD-865E-65ACD5D73AC7}" dt="2022-10-14T03:16:57.069" v="1848" actId="20577"/>
        <pc:sldMkLst>
          <pc:docMk/>
          <pc:sldMk cId="4055636555" sldId="344"/>
        </pc:sldMkLst>
        <pc:spChg chg="mod">
          <ac:chgData name="William Assaf" userId="c66c7249b60d4ab2" providerId="LiveId" clId="{A4C8EDB6-D38B-4AAD-865E-65ACD5D73AC7}" dt="2022-10-14T03:13:01.020" v="1557" actId="20577"/>
          <ac:spMkLst>
            <pc:docMk/>
            <pc:sldMk cId="4055636555" sldId="344"/>
            <ac:spMk id="2" creationId="{EF24CA04-327F-4A45-8923-92F6874B5AD6}"/>
          </ac:spMkLst>
        </pc:spChg>
        <pc:spChg chg="mod">
          <ac:chgData name="William Assaf" userId="c66c7249b60d4ab2" providerId="LiveId" clId="{A4C8EDB6-D38B-4AAD-865E-65ACD5D73AC7}" dt="2022-10-14T03:13:17.446" v="1569" actId="6549"/>
          <ac:spMkLst>
            <pc:docMk/>
            <pc:sldMk cId="4055636555" sldId="344"/>
            <ac:spMk id="3" creationId="{53E16ADB-5B3B-4086-A261-D6274ABB7FBA}"/>
          </ac:spMkLst>
        </pc:spChg>
        <pc:picChg chg="add mod">
          <ac:chgData name="William Assaf" userId="c66c7249b60d4ab2" providerId="LiveId" clId="{A4C8EDB6-D38B-4AAD-865E-65ACD5D73AC7}" dt="2022-10-14T03:10:39.503" v="1325" actId="14100"/>
          <ac:picMkLst>
            <pc:docMk/>
            <pc:sldMk cId="4055636555" sldId="344"/>
            <ac:picMk id="4" creationId="{09D6F94D-36CE-470B-38B3-DEA108028C01}"/>
          </ac:picMkLst>
        </pc:picChg>
        <pc:picChg chg="del">
          <ac:chgData name="William Assaf" userId="c66c7249b60d4ab2" providerId="LiveId" clId="{A4C8EDB6-D38B-4AAD-865E-65ACD5D73AC7}" dt="2022-10-14T03:04:31.425" v="913" actId="478"/>
          <ac:picMkLst>
            <pc:docMk/>
            <pc:sldMk cId="4055636555" sldId="344"/>
            <ac:picMk id="2050" creationId="{9D9F269B-6976-42D9-AFF6-306E3AACE68B}"/>
          </ac:picMkLst>
        </pc:picChg>
      </pc:sldChg>
      <pc:sldChg chg="modSp mod modAnim modNotesTx">
        <pc:chgData name="William Assaf" userId="c66c7249b60d4ab2" providerId="LiveId" clId="{A4C8EDB6-D38B-4AAD-865E-65ACD5D73AC7}" dt="2022-10-14T03:30:18.242" v="3140" actId="20577"/>
        <pc:sldMkLst>
          <pc:docMk/>
          <pc:sldMk cId="3003307176" sldId="346"/>
        </pc:sldMkLst>
        <pc:spChg chg="mod">
          <ac:chgData name="William Assaf" userId="c66c7249b60d4ab2" providerId="LiveId" clId="{A4C8EDB6-D38B-4AAD-865E-65ACD5D73AC7}" dt="2022-10-14T03:28:38.157" v="2790" actId="20577"/>
          <ac:spMkLst>
            <pc:docMk/>
            <pc:sldMk cId="3003307176" sldId="346"/>
            <ac:spMk id="2" creationId="{EF24CA04-327F-4A45-8923-92F6874B5AD6}"/>
          </ac:spMkLst>
        </pc:spChg>
        <pc:picChg chg="mod">
          <ac:chgData name="William Assaf" userId="c66c7249b60d4ab2" providerId="LiveId" clId="{A4C8EDB6-D38B-4AAD-865E-65ACD5D73AC7}" dt="2022-10-14T03:28:44.343" v="2796" actId="1037"/>
          <ac:picMkLst>
            <pc:docMk/>
            <pc:sldMk cId="3003307176" sldId="346"/>
            <ac:picMk id="4" creationId="{9EFD10B0-602E-4EFF-BC58-0B8A85AD1050}"/>
          </ac:picMkLst>
        </pc:picChg>
      </pc:sldChg>
      <pc:sldChg chg="modSp mod modClrScheme chgLayout">
        <pc:chgData name="William Assaf" userId="c66c7249b60d4ab2" providerId="LiveId" clId="{A4C8EDB6-D38B-4AAD-865E-65ACD5D73AC7}" dt="2022-10-14T03:59:36.432" v="4547" actId="1076"/>
        <pc:sldMkLst>
          <pc:docMk/>
          <pc:sldMk cId="1530413237" sldId="357"/>
        </pc:sldMkLst>
        <pc:spChg chg="mod ord">
          <ac:chgData name="William Assaf" userId="c66c7249b60d4ab2" providerId="LiveId" clId="{A4C8EDB6-D38B-4AAD-865E-65ACD5D73AC7}" dt="2022-10-14T03:59:36.432" v="4547" actId="1076"/>
          <ac:spMkLst>
            <pc:docMk/>
            <pc:sldMk cId="1530413237" sldId="357"/>
            <ac:spMk id="2" creationId="{EF24CA04-327F-4A45-8923-92F6874B5AD6}"/>
          </ac:spMkLst>
        </pc:spChg>
        <pc:spChg chg="mod ord">
          <ac:chgData name="William Assaf" userId="c66c7249b60d4ab2" providerId="LiveId" clId="{A4C8EDB6-D38B-4AAD-865E-65ACD5D73AC7}" dt="2022-10-14T03:59:34.134" v="4546" actId="403"/>
          <ac:spMkLst>
            <pc:docMk/>
            <pc:sldMk cId="1530413237" sldId="357"/>
            <ac:spMk id="3" creationId="{53E16ADB-5B3B-4086-A261-D6274ABB7FBA}"/>
          </ac:spMkLst>
        </pc:spChg>
      </pc:sldChg>
      <pc:sldChg chg="modSp mod modAnim">
        <pc:chgData name="William Assaf" userId="c66c7249b60d4ab2" providerId="LiveId" clId="{A4C8EDB6-D38B-4AAD-865E-65ACD5D73AC7}" dt="2022-10-14T04:04:32.416" v="4692" actId="20577"/>
        <pc:sldMkLst>
          <pc:docMk/>
          <pc:sldMk cId="2796713283" sldId="363"/>
        </pc:sldMkLst>
        <pc:spChg chg="mod">
          <ac:chgData name="William Assaf" userId="c66c7249b60d4ab2" providerId="LiveId" clId="{A4C8EDB6-D38B-4AAD-865E-65ACD5D73AC7}" dt="2022-10-14T04:04:32.416" v="4692" actId="20577"/>
          <ac:spMkLst>
            <pc:docMk/>
            <pc:sldMk cId="2796713283" sldId="363"/>
            <ac:spMk id="2" creationId="{EF24CA04-327F-4A45-8923-92F6874B5AD6}"/>
          </ac:spMkLst>
        </pc:spChg>
      </pc:sldChg>
      <pc:sldChg chg="modSp mod modShow">
        <pc:chgData name="William Assaf" userId="c66c7249b60d4ab2" providerId="LiveId" clId="{A4C8EDB6-D38B-4AAD-865E-65ACD5D73AC7}" dt="2022-10-14T02:38:09.272" v="338" actId="14100"/>
        <pc:sldMkLst>
          <pc:docMk/>
          <pc:sldMk cId="1007352549" sldId="367"/>
        </pc:sldMkLst>
        <pc:spChg chg="mod">
          <ac:chgData name="William Assaf" userId="c66c7249b60d4ab2" providerId="LiveId" clId="{A4C8EDB6-D38B-4AAD-865E-65ACD5D73AC7}" dt="2022-10-13T22:58:37.598" v="117" actId="14100"/>
          <ac:spMkLst>
            <pc:docMk/>
            <pc:sldMk cId="1007352549" sldId="367"/>
            <ac:spMk id="44" creationId="{00000000-0000-0000-0000-000000000000}"/>
          </ac:spMkLst>
        </pc:spChg>
        <pc:picChg chg="mod">
          <ac:chgData name="William Assaf" userId="c66c7249b60d4ab2" providerId="LiveId" clId="{A4C8EDB6-D38B-4AAD-865E-65ACD5D73AC7}" dt="2022-10-14T02:38:09.272" v="338" actId="14100"/>
          <ac:picMkLst>
            <pc:docMk/>
            <pc:sldMk cId="1007352549" sldId="367"/>
            <ac:picMk id="3" creationId="{B7A007BB-0B44-4885-9E28-7B5DC6B21E02}"/>
          </ac:picMkLst>
        </pc:picChg>
      </pc:sldChg>
      <pc:sldChg chg="modSp mod">
        <pc:chgData name="William Assaf" userId="c66c7249b60d4ab2" providerId="LiveId" clId="{A4C8EDB6-D38B-4AAD-865E-65ACD5D73AC7}" dt="2022-10-14T03:59:43.157" v="4548" actId="403"/>
        <pc:sldMkLst>
          <pc:docMk/>
          <pc:sldMk cId="1205549299" sldId="424"/>
        </pc:sldMkLst>
        <pc:spChg chg="mod">
          <ac:chgData name="William Assaf" userId="c66c7249b60d4ab2" providerId="LiveId" clId="{A4C8EDB6-D38B-4AAD-865E-65ACD5D73AC7}" dt="2022-10-14T03:59:43.157" v="4548" actId="403"/>
          <ac:spMkLst>
            <pc:docMk/>
            <pc:sldMk cId="1205549299" sldId="424"/>
            <ac:spMk id="3" creationId="{53E16ADB-5B3B-4086-A261-D6274ABB7FBA}"/>
          </ac:spMkLst>
        </pc:spChg>
      </pc:sldChg>
      <pc:sldChg chg="modSp modAnim">
        <pc:chgData name="William Assaf" userId="c66c7249b60d4ab2" providerId="LiveId" clId="{A4C8EDB6-D38B-4AAD-865E-65ACD5D73AC7}" dt="2022-10-14T04:06:47.792" v="4812" actId="313"/>
        <pc:sldMkLst>
          <pc:docMk/>
          <pc:sldMk cId="3532823871" sldId="427"/>
        </pc:sldMkLst>
        <pc:spChg chg="mod">
          <ac:chgData name="William Assaf" userId="c66c7249b60d4ab2" providerId="LiveId" clId="{A4C8EDB6-D38B-4AAD-865E-65ACD5D73AC7}" dt="2022-10-14T04:06:47.792" v="4812" actId="313"/>
          <ac:spMkLst>
            <pc:docMk/>
            <pc:sldMk cId="3532823871" sldId="427"/>
            <ac:spMk id="2" creationId="{EF24CA04-327F-4A45-8923-92F6874B5AD6}"/>
          </ac:spMkLst>
        </pc:spChg>
      </pc:sldChg>
      <pc:sldChg chg="modSp mod">
        <pc:chgData name="William Assaf" userId="c66c7249b60d4ab2" providerId="LiveId" clId="{A4C8EDB6-D38B-4AAD-865E-65ACD5D73AC7}" dt="2022-10-14T04:07:27.931" v="4816" actId="6549"/>
        <pc:sldMkLst>
          <pc:docMk/>
          <pc:sldMk cId="593023960" sldId="428"/>
        </pc:sldMkLst>
        <pc:spChg chg="mod">
          <ac:chgData name="William Assaf" userId="c66c7249b60d4ab2" providerId="LiveId" clId="{A4C8EDB6-D38B-4AAD-865E-65ACD5D73AC7}" dt="2022-10-14T04:07:27.931" v="4816" actId="6549"/>
          <ac:spMkLst>
            <pc:docMk/>
            <pc:sldMk cId="593023960" sldId="428"/>
            <ac:spMk id="2" creationId="{EF24CA04-327F-4A45-8923-92F6874B5AD6}"/>
          </ac:spMkLst>
        </pc:spChg>
      </pc:sldChg>
      <pc:sldChg chg="modSp add del mod">
        <pc:chgData name="William Assaf" userId="c66c7249b60d4ab2" providerId="LiveId" clId="{A4C8EDB6-D38B-4AAD-865E-65ACD5D73AC7}" dt="2022-10-13T23:00:16.484" v="126"/>
        <pc:sldMkLst>
          <pc:docMk/>
          <pc:sldMk cId="3105784633" sldId="432"/>
        </pc:sldMkLst>
        <pc:spChg chg="mod">
          <ac:chgData name="William Assaf" userId="c66c7249b60d4ab2" providerId="LiveId" clId="{A4C8EDB6-D38B-4AAD-865E-65ACD5D73AC7}" dt="2022-10-13T23:00:16.484" v="126"/>
          <ac:spMkLst>
            <pc:docMk/>
            <pc:sldMk cId="3105784633" sldId="432"/>
            <ac:spMk id="8" creationId="{4177444F-EC04-6443-BB89-E14460A223D8}"/>
          </ac:spMkLst>
        </pc:spChg>
        <pc:spChg chg="mod">
          <ac:chgData name="William Assaf" userId="c66c7249b60d4ab2" providerId="LiveId" clId="{A4C8EDB6-D38B-4AAD-865E-65ACD5D73AC7}" dt="2022-10-13T23:00:16.484" v="126"/>
          <ac:spMkLst>
            <pc:docMk/>
            <pc:sldMk cId="3105784633" sldId="432"/>
            <ac:spMk id="10" creationId="{44070677-7761-B14E-83B4-073DA9F60352}"/>
          </ac:spMkLst>
        </pc:spChg>
      </pc:sldChg>
      <pc:sldChg chg="addSp delSp modSp add mod">
        <pc:chgData name="William Assaf" userId="c66c7249b60d4ab2" providerId="LiveId" clId="{A4C8EDB6-D38B-4AAD-865E-65ACD5D73AC7}" dt="2022-10-14T02:58:26.369" v="852" actId="1076"/>
        <pc:sldMkLst>
          <pc:docMk/>
          <pc:sldMk cId="4006107955" sldId="432"/>
        </pc:sldMkLst>
        <pc:spChg chg="mod">
          <ac:chgData name="William Assaf" userId="c66c7249b60d4ab2" providerId="LiveId" clId="{A4C8EDB6-D38B-4AAD-865E-65ACD5D73AC7}" dt="2022-10-14T02:49:09.700" v="357" actId="1035"/>
          <ac:spMkLst>
            <pc:docMk/>
            <pc:sldMk cId="4006107955" sldId="432"/>
            <ac:spMk id="2" creationId="{AEADCC9B-D507-6445-8B25-52BE472023F6}"/>
          </ac:spMkLst>
        </pc:spChg>
        <pc:spChg chg="mod">
          <ac:chgData name="William Assaf" userId="c66c7249b60d4ab2" providerId="LiveId" clId="{A4C8EDB6-D38B-4AAD-865E-65ACD5D73AC7}" dt="2022-10-14T02:49:22.589" v="391" actId="20577"/>
          <ac:spMkLst>
            <pc:docMk/>
            <pc:sldMk cId="4006107955" sldId="432"/>
            <ac:spMk id="3" creationId="{7F99F984-5EE3-D946-985F-107BD24A32D9}"/>
          </ac:spMkLst>
        </pc:spChg>
        <pc:spChg chg="mod">
          <ac:chgData name="William Assaf" userId="c66c7249b60d4ab2" providerId="LiveId" clId="{A4C8EDB6-D38B-4AAD-865E-65ACD5D73AC7}" dt="2022-10-14T02:49:31.358" v="427" actId="20577"/>
          <ac:spMkLst>
            <pc:docMk/>
            <pc:sldMk cId="4006107955" sldId="432"/>
            <ac:spMk id="5" creationId="{9F42CBC0-B7F5-7640-B95A-C8228AED1A05}"/>
          </ac:spMkLst>
        </pc:spChg>
        <pc:spChg chg="mod">
          <ac:chgData name="William Assaf" userId="c66c7249b60d4ab2" providerId="LiveId" clId="{A4C8EDB6-D38B-4AAD-865E-65ACD5D73AC7}" dt="2022-10-14T02:49:33.726" v="432" actId="20577"/>
          <ac:spMkLst>
            <pc:docMk/>
            <pc:sldMk cId="4006107955" sldId="432"/>
            <ac:spMk id="6" creationId="{33635C4D-5EAB-354D-9225-BC04B576C009}"/>
          </ac:spMkLst>
        </pc:spChg>
        <pc:spChg chg="mod">
          <ac:chgData name="William Assaf" userId="c66c7249b60d4ab2" providerId="LiveId" clId="{A4C8EDB6-D38B-4AAD-865E-65ACD5D73AC7}" dt="2022-10-14T02:49:36.960" v="445" actId="20577"/>
          <ac:spMkLst>
            <pc:docMk/>
            <pc:sldMk cId="4006107955" sldId="432"/>
            <ac:spMk id="7" creationId="{81F9E485-670C-8F44-8C45-B464164BEA42}"/>
          </ac:spMkLst>
        </pc:spChg>
        <pc:spChg chg="mod">
          <ac:chgData name="William Assaf" userId="c66c7249b60d4ab2" providerId="LiveId" clId="{A4C8EDB6-D38B-4AAD-865E-65ACD5D73AC7}" dt="2022-10-14T02:49:25.434" v="400" actId="20577"/>
          <ac:spMkLst>
            <pc:docMk/>
            <pc:sldMk cId="4006107955" sldId="432"/>
            <ac:spMk id="8" creationId="{4177444F-EC04-6443-BB89-E14460A223D8}"/>
          </ac:spMkLst>
        </pc:spChg>
        <pc:spChg chg="mod">
          <ac:chgData name="William Assaf" userId="c66c7249b60d4ab2" providerId="LiveId" clId="{A4C8EDB6-D38B-4AAD-865E-65ACD5D73AC7}" dt="2022-10-14T02:50:58.147" v="519" actId="20577"/>
          <ac:spMkLst>
            <pc:docMk/>
            <pc:sldMk cId="4006107955" sldId="432"/>
            <ac:spMk id="10" creationId="{44070677-7761-B14E-83B4-073DA9F60352}"/>
          </ac:spMkLst>
        </pc:spChg>
        <pc:spChg chg="add del mod">
          <ac:chgData name="William Assaf" userId="c66c7249b60d4ab2" providerId="LiveId" clId="{A4C8EDB6-D38B-4AAD-865E-65ACD5D73AC7}" dt="2022-10-14T02:49:03.607" v="345" actId="478"/>
          <ac:spMkLst>
            <pc:docMk/>
            <pc:sldMk cId="4006107955" sldId="432"/>
            <ac:spMk id="12" creationId="{98F5E7B4-07F3-193B-B5AB-B5D56FCAF3C4}"/>
          </ac:spMkLst>
        </pc:spChg>
        <pc:spChg chg="mod">
          <ac:chgData name="William Assaf" userId="c66c7249b60d4ab2" providerId="LiveId" clId="{A4C8EDB6-D38B-4AAD-865E-65ACD5D73AC7}" dt="2022-10-14T02:58:23.216" v="851" actId="27636"/>
          <ac:spMkLst>
            <pc:docMk/>
            <pc:sldMk cId="4006107955" sldId="432"/>
            <ac:spMk id="18" creationId="{2AB2DBF1-DB5F-D242-B438-4B5B729AADB4}"/>
          </ac:spMkLst>
        </pc:spChg>
        <pc:picChg chg="add mod">
          <ac:chgData name="William Assaf" userId="c66c7249b60d4ab2" providerId="LiveId" clId="{A4C8EDB6-D38B-4AAD-865E-65ACD5D73AC7}" dt="2022-10-14T02:58:26.369" v="852" actId="1076"/>
          <ac:picMkLst>
            <pc:docMk/>
            <pc:sldMk cId="4006107955" sldId="432"/>
            <ac:picMk id="4" creationId="{F6E2F84B-6114-AB14-02F3-BC4EF72F85CB}"/>
          </ac:picMkLst>
        </pc:picChg>
        <pc:picChg chg="del">
          <ac:chgData name="William Assaf" userId="c66c7249b60d4ab2" providerId="LiveId" clId="{A4C8EDB6-D38B-4AAD-865E-65ACD5D73AC7}" dt="2022-10-14T02:49:01.028" v="343" actId="478"/>
          <ac:picMkLst>
            <pc:docMk/>
            <pc:sldMk cId="4006107955" sldId="432"/>
            <ac:picMk id="13" creationId="{F204E9F5-6050-4C42-ADC3-B865CB842845}"/>
          </ac:picMkLst>
        </pc:picChg>
      </pc:sldChg>
    </pc:docChg>
  </pc:docChgLst>
  <pc:docChgLst>
    <pc:chgData name="William Assaf" userId="c66c7249b60d4ab2" providerId="LiveId" clId="{6F656271-AAD4-481E-84A7-D8F788CAA2E8}"/>
    <pc:docChg chg="undo custSel addSld delSld modSld sldOrd modSection">
      <pc:chgData name="William Assaf" userId="c66c7249b60d4ab2" providerId="LiveId" clId="{6F656271-AAD4-481E-84A7-D8F788CAA2E8}" dt="2022-11-12T05:31:59.393" v="4318" actId="20577"/>
      <pc:docMkLst>
        <pc:docMk/>
      </pc:docMkLst>
      <pc:sldChg chg="addSp delSp modSp mod modAnim modNotesTx">
        <pc:chgData name="William Assaf" userId="c66c7249b60d4ab2" providerId="LiveId" clId="{6F656271-AAD4-481E-84A7-D8F788CAA2E8}" dt="2022-11-12T05:08:29.542" v="3953" actId="20577"/>
        <pc:sldMkLst>
          <pc:docMk/>
          <pc:sldMk cId="2488111963" sldId="341"/>
        </pc:sldMkLst>
        <pc:spChg chg="add del mod">
          <ac:chgData name="William Assaf" userId="c66c7249b60d4ab2" providerId="LiveId" clId="{6F656271-AAD4-481E-84A7-D8F788CAA2E8}" dt="2022-11-12T04:58:56.159" v="3561" actId="478"/>
          <ac:spMkLst>
            <pc:docMk/>
            <pc:sldMk cId="2488111963" sldId="341"/>
            <ac:spMk id="2" creationId="{6356C4A3-8CD3-4693-7EAA-26259D62B542}"/>
          </ac:spMkLst>
        </pc:spChg>
        <pc:spChg chg="mod">
          <ac:chgData name="William Assaf" userId="c66c7249b60d4ab2" providerId="LiveId" clId="{6F656271-AAD4-481E-84A7-D8F788CAA2E8}" dt="2022-11-12T05:01:36.371" v="3652" actId="20577"/>
          <ac:spMkLst>
            <pc:docMk/>
            <pc:sldMk cId="2488111963" sldId="341"/>
            <ac:spMk id="3" creationId="{53E16ADB-5B3B-4086-A261-D6274ABB7FBA}"/>
          </ac:spMkLst>
        </pc:spChg>
        <pc:spChg chg="del mod">
          <ac:chgData name="William Assaf" userId="c66c7249b60d4ab2" providerId="LiveId" clId="{6F656271-AAD4-481E-84A7-D8F788CAA2E8}" dt="2022-11-12T04:59:52.155" v="3605" actId="478"/>
          <ac:spMkLst>
            <pc:docMk/>
            <pc:sldMk cId="2488111963" sldId="341"/>
            <ac:spMk id="4" creationId="{8E7BBD14-9F4A-4380-9D62-C4EF00230C55}"/>
          </ac:spMkLst>
        </pc:spChg>
        <pc:picChg chg="add mod">
          <ac:chgData name="William Assaf" userId="c66c7249b60d4ab2" providerId="LiveId" clId="{6F656271-AAD4-481E-84A7-D8F788CAA2E8}" dt="2022-11-12T05:01:44.569" v="3662" actId="1076"/>
          <ac:picMkLst>
            <pc:docMk/>
            <pc:sldMk cId="2488111963" sldId="341"/>
            <ac:picMk id="5" creationId="{61BE02EF-6AC6-24CB-69EE-3EBB920A34AD}"/>
          </ac:picMkLst>
        </pc:picChg>
        <pc:picChg chg="add del mod">
          <ac:chgData name="William Assaf" userId="c66c7249b60d4ab2" providerId="LiveId" clId="{6F656271-AAD4-481E-84A7-D8F788CAA2E8}" dt="2022-11-12T05:01:13.861" v="3611" actId="478"/>
          <ac:picMkLst>
            <pc:docMk/>
            <pc:sldMk cId="2488111963" sldId="341"/>
            <ac:picMk id="2050" creationId="{E0716198-73E5-E204-238B-6E2581A88A03}"/>
          </ac:picMkLst>
        </pc:picChg>
        <pc:picChg chg="del">
          <ac:chgData name="William Assaf" userId="c66c7249b60d4ab2" providerId="LiveId" clId="{6F656271-AAD4-481E-84A7-D8F788CAA2E8}" dt="2022-11-12T04:58:49.757" v="3560" actId="478"/>
          <ac:picMkLst>
            <pc:docMk/>
            <pc:sldMk cId="2488111963" sldId="341"/>
            <ac:picMk id="3074" creationId="{CF0AEEA9-9493-4BF8-A5C8-B00DD13F66B9}"/>
          </ac:picMkLst>
        </pc:picChg>
      </pc:sldChg>
      <pc:sldChg chg="modSp mod modAnim modNotesTx">
        <pc:chgData name="William Assaf" userId="c66c7249b60d4ab2" providerId="LiveId" clId="{6F656271-AAD4-481E-84A7-D8F788CAA2E8}" dt="2022-11-12T05:14:09.182" v="4229" actId="20577"/>
        <pc:sldMkLst>
          <pc:docMk/>
          <pc:sldMk cId="4055636555" sldId="344"/>
        </pc:sldMkLst>
        <pc:spChg chg="mod">
          <ac:chgData name="William Assaf" userId="c66c7249b60d4ab2" providerId="LiveId" clId="{6F656271-AAD4-481E-84A7-D8F788CAA2E8}" dt="2022-11-12T05:13:23.292" v="4215" actId="20577"/>
          <ac:spMkLst>
            <pc:docMk/>
            <pc:sldMk cId="4055636555" sldId="344"/>
            <ac:spMk id="2" creationId="{EF24CA04-327F-4A45-8923-92F6874B5AD6}"/>
          </ac:spMkLst>
        </pc:spChg>
        <pc:picChg chg="mod">
          <ac:chgData name="William Assaf" userId="c66c7249b60d4ab2" providerId="LiveId" clId="{6F656271-AAD4-481E-84A7-D8F788CAA2E8}" dt="2022-11-12T05:13:15.835" v="4210" actId="1076"/>
          <ac:picMkLst>
            <pc:docMk/>
            <pc:sldMk cId="4055636555" sldId="344"/>
            <ac:picMk id="4" creationId="{09D6F94D-36CE-470B-38B3-DEA108028C01}"/>
          </ac:picMkLst>
        </pc:picChg>
      </pc:sldChg>
      <pc:sldChg chg="modSp mod">
        <pc:chgData name="William Assaf" userId="c66c7249b60d4ab2" providerId="LiveId" clId="{6F656271-AAD4-481E-84A7-D8F788CAA2E8}" dt="2022-11-12T05:16:34.392" v="4251" actId="20577"/>
        <pc:sldMkLst>
          <pc:docMk/>
          <pc:sldMk cId="3797718599" sldId="345"/>
        </pc:sldMkLst>
        <pc:spChg chg="mod">
          <ac:chgData name="William Assaf" userId="c66c7249b60d4ab2" providerId="LiveId" clId="{6F656271-AAD4-481E-84A7-D8F788CAA2E8}" dt="2022-11-12T05:16:34.392" v="4251" actId="20577"/>
          <ac:spMkLst>
            <pc:docMk/>
            <pc:sldMk cId="3797718599" sldId="345"/>
            <ac:spMk id="2" creationId="{EF24CA04-327F-4A45-8923-92F6874B5AD6}"/>
          </ac:spMkLst>
        </pc:spChg>
      </pc:sldChg>
      <pc:sldChg chg="modSp mod modAnim">
        <pc:chgData name="William Assaf" userId="c66c7249b60d4ab2" providerId="LiveId" clId="{6F656271-AAD4-481E-84A7-D8F788CAA2E8}" dt="2022-11-12T05:14:53.569" v="4243" actId="14100"/>
        <pc:sldMkLst>
          <pc:docMk/>
          <pc:sldMk cId="3003307176" sldId="346"/>
        </pc:sldMkLst>
        <pc:spChg chg="mod">
          <ac:chgData name="William Assaf" userId="c66c7249b60d4ab2" providerId="LiveId" clId="{6F656271-AAD4-481E-84A7-D8F788CAA2E8}" dt="2022-11-12T05:14:53.569" v="4243" actId="14100"/>
          <ac:spMkLst>
            <pc:docMk/>
            <pc:sldMk cId="3003307176" sldId="346"/>
            <ac:spMk id="2" creationId="{EF24CA04-327F-4A45-8923-92F6874B5AD6}"/>
          </ac:spMkLst>
        </pc:spChg>
        <pc:picChg chg="mod">
          <ac:chgData name="William Assaf" userId="c66c7249b60d4ab2" providerId="LiveId" clId="{6F656271-AAD4-481E-84A7-D8F788CAA2E8}" dt="2022-11-12T05:14:35.233" v="4233" actId="1076"/>
          <ac:picMkLst>
            <pc:docMk/>
            <pc:sldMk cId="3003307176" sldId="346"/>
            <ac:picMk id="4" creationId="{9EFD10B0-602E-4EFF-BC58-0B8A85AD1050}"/>
          </ac:picMkLst>
        </pc:picChg>
      </pc:sldChg>
      <pc:sldChg chg="modSp">
        <pc:chgData name="William Assaf" userId="c66c7249b60d4ab2" providerId="LiveId" clId="{6F656271-AAD4-481E-84A7-D8F788CAA2E8}" dt="2022-11-12T04:57:08.952" v="3557" actId="20577"/>
        <pc:sldMkLst>
          <pc:docMk/>
          <pc:sldMk cId="3720744517" sldId="351"/>
        </pc:sldMkLst>
        <pc:spChg chg="mod">
          <ac:chgData name="William Assaf" userId="c66c7249b60d4ab2" providerId="LiveId" clId="{6F656271-AAD4-481E-84A7-D8F788CAA2E8}" dt="2022-11-12T04:57:08.952" v="3557" actId="20577"/>
          <ac:spMkLst>
            <pc:docMk/>
            <pc:sldMk cId="3720744517" sldId="351"/>
            <ac:spMk id="2" creationId="{EF24CA04-327F-4A45-8923-92F6874B5AD6}"/>
          </ac:spMkLst>
        </pc:spChg>
      </pc:sldChg>
      <pc:sldChg chg="modSp mod modNotesTx">
        <pc:chgData name="William Assaf" userId="c66c7249b60d4ab2" providerId="LiveId" clId="{6F656271-AAD4-481E-84A7-D8F788CAA2E8}" dt="2022-11-12T04:07:54.887" v="370" actId="1076"/>
        <pc:sldMkLst>
          <pc:docMk/>
          <pc:sldMk cId="3402900499" sldId="354"/>
        </pc:sldMkLst>
        <pc:spChg chg="mod">
          <ac:chgData name="William Assaf" userId="c66c7249b60d4ab2" providerId="LiveId" clId="{6F656271-AAD4-481E-84A7-D8F788CAA2E8}" dt="2022-11-12T04:07:54.887" v="370" actId="1076"/>
          <ac:spMkLst>
            <pc:docMk/>
            <pc:sldMk cId="3402900499" sldId="354"/>
            <ac:spMk id="3" creationId="{D7D30163-0F0D-4E12-822A-45895CD625A8}"/>
          </ac:spMkLst>
        </pc:spChg>
      </pc:sldChg>
      <pc:sldChg chg="modSp">
        <pc:chgData name="William Assaf" userId="c66c7249b60d4ab2" providerId="LiveId" clId="{6F656271-AAD4-481E-84A7-D8F788CAA2E8}" dt="2022-11-12T04:09:03.691" v="389" actId="20577"/>
        <pc:sldMkLst>
          <pc:docMk/>
          <pc:sldMk cId="2796713283" sldId="363"/>
        </pc:sldMkLst>
        <pc:spChg chg="mod">
          <ac:chgData name="William Assaf" userId="c66c7249b60d4ab2" providerId="LiveId" clId="{6F656271-AAD4-481E-84A7-D8F788CAA2E8}" dt="2022-11-12T04:09:03.691" v="389" actId="20577"/>
          <ac:spMkLst>
            <pc:docMk/>
            <pc:sldMk cId="2796713283" sldId="363"/>
            <ac:spMk id="2" creationId="{EF24CA04-327F-4A45-8923-92F6874B5AD6}"/>
          </ac:spMkLst>
        </pc:spChg>
      </pc:sldChg>
      <pc:sldChg chg="modSp mod">
        <pc:chgData name="William Assaf" userId="c66c7249b60d4ab2" providerId="LiveId" clId="{6F656271-AAD4-481E-84A7-D8F788CAA2E8}" dt="2022-11-12T05:23:03.791" v="4296" actId="20577"/>
        <pc:sldMkLst>
          <pc:docMk/>
          <pc:sldMk cId="1086474025" sldId="375"/>
        </pc:sldMkLst>
        <pc:spChg chg="mod">
          <ac:chgData name="William Assaf" userId="c66c7249b60d4ab2" providerId="LiveId" clId="{6F656271-AAD4-481E-84A7-D8F788CAA2E8}" dt="2022-11-12T05:23:03.791" v="4296" actId="20577"/>
          <ac:spMkLst>
            <pc:docMk/>
            <pc:sldMk cId="1086474025" sldId="375"/>
            <ac:spMk id="2" creationId="{623C171E-464A-483F-B09D-38E3B7D21DC2}"/>
          </ac:spMkLst>
        </pc:spChg>
        <pc:picChg chg="mod">
          <ac:chgData name="William Assaf" userId="c66c7249b60d4ab2" providerId="LiveId" clId="{6F656271-AAD4-481E-84A7-D8F788CAA2E8}" dt="2022-11-12T05:20:53.239" v="4295" actId="14100"/>
          <ac:picMkLst>
            <pc:docMk/>
            <pc:sldMk cId="1086474025" sldId="375"/>
            <ac:picMk id="6" creationId="{123811C7-AE64-41B9-A03E-06EEAAEDA19B}"/>
          </ac:picMkLst>
        </pc:picChg>
      </pc:sldChg>
      <pc:sldChg chg="modSp mod">
        <pc:chgData name="William Assaf" userId="c66c7249b60d4ab2" providerId="LiveId" clId="{6F656271-AAD4-481E-84A7-D8F788CAA2E8}" dt="2022-11-12T05:16:29.035" v="4248" actId="20577"/>
        <pc:sldMkLst>
          <pc:docMk/>
          <pc:sldMk cId="2937901778" sldId="376"/>
        </pc:sldMkLst>
        <pc:spChg chg="mod">
          <ac:chgData name="William Assaf" userId="c66c7249b60d4ab2" providerId="LiveId" clId="{6F656271-AAD4-481E-84A7-D8F788CAA2E8}" dt="2022-11-12T05:16:29.035" v="4248" actId="20577"/>
          <ac:spMkLst>
            <pc:docMk/>
            <pc:sldMk cId="2937901778" sldId="376"/>
            <ac:spMk id="2" creationId="{D037E594-FCD6-461A-B63D-F5223F4BB540}"/>
          </ac:spMkLst>
        </pc:spChg>
      </pc:sldChg>
      <pc:sldChg chg="addSp delSp modSp mod modNotesTx">
        <pc:chgData name="William Assaf" userId="c66c7249b60d4ab2" providerId="LiveId" clId="{6F656271-AAD4-481E-84A7-D8F788CAA2E8}" dt="2022-11-12T05:23:36.853" v="4315" actId="6549"/>
        <pc:sldMkLst>
          <pc:docMk/>
          <pc:sldMk cId="1824096116" sldId="383"/>
        </pc:sldMkLst>
        <pc:spChg chg="mod">
          <ac:chgData name="William Assaf" userId="c66c7249b60d4ab2" providerId="LiveId" clId="{6F656271-AAD4-481E-84A7-D8F788CAA2E8}" dt="2022-11-12T05:20:40.008" v="4293" actId="20577"/>
          <ac:spMkLst>
            <pc:docMk/>
            <pc:sldMk cId="1824096116" sldId="383"/>
            <ac:spMk id="2" creationId="{623C171E-464A-483F-B09D-38E3B7D21DC2}"/>
          </ac:spMkLst>
        </pc:spChg>
        <pc:picChg chg="del">
          <ac:chgData name="William Assaf" userId="c66c7249b60d4ab2" providerId="LiveId" clId="{6F656271-AAD4-481E-84A7-D8F788CAA2E8}" dt="2022-11-12T05:18:40.641" v="4262" actId="478"/>
          <ac:picMkLst>
            <pc:docMk/>
            <pc:sldMk cId="1824096116" sldId="383"/>
            <ac:picMk id="4" creationId="{0EA6AC95-5E73-43EE-A180-4AAE7BB179D7}"/>
          </ac:picMkLst>
        </pc:picChg>
        <pc:picChg chg="add mod">
          <ac:chgData name="William Assaf" userId="c66c7249b60d4ab2" providerId="LiveId" clId="{6F656271-AAD4-481E-84A7-D8F788CAA2E8}" dt="2022-11-12T05:20:05.964" v="4284" actId="1076"/>
          <ac:picMkLst>
            <pc:docMk/>
            <pc:sldMk cId="1824096116" sldId="383"/>
            <ac:picMk id="6146" creationId="{57E518C3-8551-5E4A-9445-1D534D776602}"/>
          </ac:picMkLst>
        </pc:picChg>
      </pc:sldChg>
      <pc:sldChg chg="modSp">
        <pc:chgData name="William Assaf" userId="c66c7249b60d4ab2" providerId="LiveId" clId="{6F656271-AAD4-481E-84A7-D8F788CAA2E8}" dt="2022-11-12T04:54:20.830" v="3209" actId="6549"/>
        <pc:sldMkLst>
          <pc:docMk/>
          <pc:sldMk cId="2721526526" sldId="388"/>
        </pc:sldMkLst>
        <pc:spChg chg="mod">
          <ac:chgData name="William Assaf" userId="c66c7249b60d4ab2" providerId="LiveId" clId="{6F656271-AAD4-481E-84A7-D8F788CAA2E8}" dt="2022-11-12T04:54:20.830" v="3209" actId="6549"/>
          <ac:spMkLst>
            <pc:docMk/>
            <pc:sldMk cId="2721526526" sldId="388"/>
            <ac:spMk id="2" creationId="{EF24CA04-327F-4A45-8923-92F6874B5AD6}"/>
          </ac:spMkLst>
        </pc:spChg>
      </pc:sldChg>
      <pc:sldChg chg="addSp delSp modSp mod modNotesTx">
        <pc:chgData name="William Assaf" userId="c66c7249b60d4ab2" providerId="LiveId" clId="{6F656271-AAD4-481E-84A7-D8F788CAA2E8}" dt="2022-11-12T04:09:19.198" v="398" actId="20577"/>
        <pc:sldMkLst>
          <pc:docMk/>
          <pc:sldMk cId="1134879288" sldId="413"/>
        </pc:sldMkLst>
        <pc:spChg chg="del mod">
          <ac:chgData name="William Assaf" userId="c66c7249b60d4ab2" providerId="LiveId" clId="{6F656271-AAD4-481E-84A7-D8F788CAA2E8}" dt="2022-11-12T04:08:51.182" v="382" actId="478"/>
          <ac:spMkLst>
            <pc:docMk/>
            <pc:sldMk cId="1134879288" sldId="413"/>
            <ac:spMk id="3" creationId="{D7D30163-0F0D-4E12-822A-45895CD625A8}"/>
          </ac:spMkLst>
        </pc:spChg>
        <pc:spChg chg="add mod">
          <ac:chgData name="William Assaf" userId="c66c7249b60d4ab2" providerId="LiveId" clId="{6F656271-AAD4-481E-84A7-D8F788CAA2E8}" dt="2022-11-12T04:08:51.582" v="383"/>
          <ac:spMkLst>
            <pc:docMk/>
            <pc:sldMk cId="1134879288" sldId="413"/>
            <ac:spMk id="4" creationId="{ABF3945C-938D-C2B3-3C6D-77BE379CB06C}"/>
          </ac:spMkLst>
        </pc:spChg>
        <pc:picChg chg="mod">
          <ac:chgData name="William Assaf" userId="c66c7249b60d4ab2" providerId="LiveId" clId="{6F656271-AAD4-481E-84A7-D8F788CAA2E8}" dt="2022-11-12T04:06:28.609" v="361" actId="1076"/>
          <ac:picMkLst>
            <pc:docMk/>
            <pc:sldMk cId="1134879288" sldId="413"/>
            <ac:picMk id="5" creationId="{7BEE0298-DE03-4A00-8174-8944852FAF71}"/>
          </ac:picMkLst>
        </pc:picChg>
      </pc:sldChg>
      <pc:sldChg chg="modSp del mod modNotesTx">
        <pc:chgData name="William Assaf" userId="c66c7249b60d4ab2" providerId="LiveId" clId="{6F656271-AAD4-481E-84A7-D8F788CAA2E8}" dt="2022-11-12T04:08:54.267" v="384" actId="2696"/>
        <pc:sldMkLst>
          <pc:docMk/>
          <pc:sldMk cId="1687867252" sldId="414"/>
        </pc:sldMkLst>
        <pc:spChg chg="mod">
          <ac:chgData name="William Assaf" userId="c66c7249b60d4ab2" providerId="LiveId" clId="{6F656271-AAD4-481E-84A7-D8F788CAA2E8}" dt="2022-11-12T04:07:47.470" v="368" actId="1076"/>
          <ac:spMkLst>
            <pc:docMk/>
            <pc:sldMk cId="1687867252" sldId="414"/>
            <ac:spMk id="3" creationId="{D7D30163-0F0D-4E12-822A-45895CD625A8}"/>
          </ac:spMkLst>
        </pc:spChg>
        <pc:picChg chg="mod modCrop">
          <ac:chgData name="William Assaf" userId="c66c7249b60d4ab2" providerId="LiveId" clId="{6F656271-AAD4-481E-84A7-D8F788CAA2E8}" dt="2022-11-12T04:08:25.613" v="378" actId="732"/>
          <ac:picMkLst>
            <pc:docMk/>
            <pc:sldMk cId="1687867252" sldId="414"/>
            <ac:picMk id="5" creationId="{7BEE0298-DE03-4A00-8174-8944852FAF71}"/>
          </ac:picMkLst>
        </pc:picChg>
      </pc:sldChg>
      <pc:sldChg chg="addSp modSp mod setBg modClrScheme modAnim chgLayout modNotesTx">
        <pc:chgData name="William Assaf" userId="c66c7249b60d4ab2" providerId="LiveId" clId="{6F656271-AAD4-481E-84A7-D8F788CAA2E8}" dt="2022-11-12T05:31:59.393" v="4318" actId="20577"/>
        <pc:sldMkLst>
          <pc:docMk/>
          <pc:sldMk cId="3532823871" sldId="427"/>
        </pc:sldMkLst>
        <pc:spChg chg="mod ord">
          <ac:chgData name="William Assaf" userId="c66c7249b60d4ab2" providerId="LiveId" clId="{6F656271-AAD4-481E-84A7-D8F788CAA2E8}" dt="2022-11-12T04:36:22.405" v="1876" actId="1076"/>
          <ac:spMkLst>
            <pc:docMk/>
            <pc:sldMk cId="3532823871" sldId="427"/>
            <ac:spMk id="2" creationId="{EF24CA04-327F-4A45-8923-92F6874B5AD6}"/>
          </ac:spMkLst>
        </pc:spChg>
        <pc:spChg chg="mod ord">
          <ac:chgData name="William Assaf" userId="c66c7249b60d4ab2" providerId="LiveId" clId="{6F656271-AAD4-481E-84A7-D8F788CAA2E8}" dt="2022-11-12T04:22:33.180" v="1116" actId="700"/>
          <ac:spMkLst>
            <pc:docMk/>
            <pc:sldMk cId="3532823871" sldId="427"/>
            <ac:spMk id="3" creationId="{53E16ADB-5B3B-4086-A261-D6274ABB7FBA}"/>
          </ac:spMkLst>
        </pc:spChg>
        <pc:picChg chg="add mod">
          <ac:chgData name="William Assaf" userId="c66c7249b60d4ab2" providerId="LiveId" clId="{6F656271-AAD4-481E-84A7-D8F788CAA2E8}" dt="2022-11-12T04:25:25.726" v="1171" actId="1076"/>
          <ac:picMkLst>
            <pc:docMk/>
            <pc:sldMk cId="3532823871" sldId="427"/>
            <ac:picMk id="1026" creationId="{079CC26F-BC65-600E-1001-8CB9D46F1914}"/>
          </ac:picMkLst>
        </pc:picChg>
        <pc:picChg chg="add mod">
          <ac:chgData name="William Assaf" userId="c66c7249b60d4ab2" providerId="LiveId" clId="{6F656271-AAD4-481E-84A7-D8F788CAA2E8}" dt="2022-11-12T04:25:18.781" v="1167" actId="1076"/>
          <ac:picMkLst>
            <pc:docMk/>
            <pc:sldMk cId="3532823871" sldId="427"/>
            <ac:picMk id="1028" creationId="{9A951A35-DD1B-DB6E-E8FC-7A0441246269}"/>
          </ac:picMkLst>
        </pc:picChg>
        <pc:picChg chg="add mod">
          <ac:chgData name="William Assaf" userId="c66c7249b60d4ab2" providerId="LiveId" clId="{6F656271-AAD4-481E-84A7-D8F788CAA2E8}" dt="2022-11-12T04:25:20.969" v="1168" actId="1076"/>
          <ac:picMkLst>
            <pc:docMk/>
            <pc:sldMk cId="3532823871" sldId="427"/>
            <ac:picMk id="1030" creationId="{06FA1A94-AE3A-8DDF-480E-2B5BFE08EFB5}"/>
          </ac:picMkLst>
        </pc:picChg>
      </pc:sldChg>
      <pc:sldChg chg="modNotesTx">
        <pc:chgData name="William Assaf" userId="c66c7249b60d4ab2" providerId="LiveId" clId="{6F656271-AAD4-481E-84A7-D8F788CAA2E8}" dt="2022-11-12T04:56:21.152" v="3556" actId="20577"/>
        <pc:sldMkLst>
          <pc:docMk/>
          <pc:sldMk cId="593023960" sldId="428"/>
        </pc:sldMkLst>
      </pc:sldChg>
      <pc:sldChg chg="mod modShow">
        <pc:chgData name="William Assaf" userId="c66c7249b60d4ab2" providerId="LiveId" clId="{6F656271-AAD4-481E-84A7-D8F788CAA2E8}" dt="2022-11-12T05:24:12.368" v="4316" actId="729"/>
        <pc:sldMkLst>
          <pc:docMk/>
          <pc:sldMk cId="2384850668" sldId="430"/>
        </pc:sldMkLst>
      </pc:sldChg>
      <pc:sldChg chg="mod modShow">
        <pc:chgData name="William Assaf" userId="c66c7249b60d4ab2" providerId="LiveId" clId="{6F656271-AAD4-481E-84A7-D8F788CAA2E8}" dt="2022-11-12T05:24:12.368" v="4316" actId="729"/>
        <pc:sldMkLst>
          <pc:docMk/>
          <pc:sldMk cId="1261700063" sldId="431"/>
        </pc:sldMkLst>
      </pc:sldChg>
      <pc:sldChg chg="modSp add mod modAnim modNotesTx">
        <pc:chgData name="William Assaf" userId="c66c7249b60d4ab2" providerId="LiveId" clId="{6F656271-AAD4-481E-84A7-D8F788CAA2E8}" dt="2022-11-12T04:55:51.839" v="3485" actId="20577"/>
        <pc:sldMkLst>
          <pc:docMk/>
          <pc:sldMk cId="1616230219" sldId="433"/>
        </pc:sldMkLst>
        <pc:spChg chg="mod">
          <ac:chgData name="William Assaf" userId="c66c7249b60d4ab2" providerId="LiveId" clId="{6F656271-AAD4-481E-84A7-D8F788CAA2E8}" dt="2022-11-12T04:53:43.664" v="3208" actId="6549"/>
          <ac:spMkLst>
            <pc:docMk/>
            <pc:sldMk cId="1616230219" sldId="433"/>
            <ac:spMk id="2" creationId="{EF24CA04-327F-4A45-8923-92F6874B5AD6}"/>
          </ac:spMkLst>
        </pc:spChg>
        <pc:spChg chg="mod">
          <ac:chgData name="William Assaf" userId="c66c7249b60d4ab2" providerId="LiveId" clId="{6F656271-AAD4-481E-84A7-D8F788CAA2E8}" dt="2022-11-12T04:51:49.651" v="3133" actId="20577"/>
          <ac:spMkLst>
            <pc:docMk/>
            <pc:sldMk cId="1616230219" sldId="433"/>
            <ac:spMk id="3" creationId="{53E16ADB-5B3B-4086-A261-D6274ABB7FBA}"/>
          </ac:spMkLst>
        </pc:spChg>
      </pc:sldChg>
      <pc:sldChg chg="modSp add mod modShow modNotesTx">
        <pc:chgData name="William Assaf" userId="c66c7249b60d4ab2" providerId="LiveId" clId="{6F656271-AAD4-481E-84A7-D8F788CAA2E8}" dt="2022-11-12T05:10:03.820" v="4132" actId="20577"/>
        <pc:sldMkLst>
          <pc:docMk/>
          <pc:sldMk cId="2060588665" sldId="434"/>
        </pc:sldMkLst>
        <pc:picChg chg="mod">
          <ac:chgData name="William Assaf" userId="c66c7249b60d4ab2" providerId="LiveId" clId="{6F656271-AAD4-481E-84A7-D8F788CAA2E8}" dt="2022-11-12T05:09:52.856" v="4110" actId="14100"/>
          <ac:picMkLst>
            <pc:docMk/>
            <pc:sldMk cId="2060588665" sldId="434"/>
            <ac:picMk id="3074" creationId="{CF0AEEA9-9493-4BF8-A5C8-B00DD13F66B9}"/>
          </ac:picMkLst>
        </pc:picChg>
      </pc:sldChg>
      <pc:sldChg chg="addSp delSp modSp add mod ord delAnim">
        <pc:chgData name="William Assaf" userId="c66c7249b60d4ab2" providerId="LiveId" clId="{6F656271-AAD4-481E-84A7-D8F788CAA2E8}" dt="2022-11-12T05:08:44.654" v="3957" actId="20577"/>
        <pc:sldMkLst>
          <pc:docMk/>
          <pc:sldMk cId="1711236410" sldId="435"/>
        </pc:sldMkLst>
        <pc:spChg chg="mod">
          <ac:chgData name="William Assaf" userId="c66c7249b60d4ab2" providerId="LiveId" clId="{6F656271-AAD4-481E-84A7-D8F788CAA2E8}" dt="2022-11-12T05:08:44.654" v="3957" actId="20577"/>
          <ac:spMkLst>
            <pc:docMk/>
            <pc:sldMk cId="1711236410" sldId="435"/>
            <ac:spMk id="3" creationId="{53E16ADB-5B3B-4086-A261-D6274ABB7FBA}"/>
          </ac:spMkLst>
        </pc:spChg>
        <pc:picChg chg="del">
          <ac:chgData name="William Assaf" userId="c66c7249b60d4ab2" providerId="LiveId" clId="{6F656271-AAD4-481E-84A7-D8F788CAA2E8}" dt="2022-11-12T05:01:50.753" v="3664" actId="478"/>
          <ac:picMkLst>
            <pc:docMk/>
            <pc:sldMk cId="1711236410" sldId="435"/>
            <ac:picMk id="5" creationId="{61BE02EF-6AC6-24CB-69EE-3EBB920A34AD}"/>
          </ac:picMkLst>
        </pc:picChg>
        <pc:picChg chg="add del">
          <ac:chgData name="William Assaf" userId="c66c7249b60d4ab2" providerId="LiveId" clId="{6F656271-AAD4-481E-84A7-D8F788CAA2E8}" dt="2022-11-12T05:01:52.912" v="3666"/>
          <ac:picMkLst>
            <pc:docMk/>
            <pc:sldMk cId="1711236410" sldId="435"/>
            <ac:picMk id="3074" creationId="{2FCC0DC6-A1E4-C2E1-52CB-AD31C087748D}"/>
          </ac:picMkLst>
        </pc:picChg>
        <pc:picChg chg="add mod">
          <ac:chgData name="William Assaf" userId="c66c7249b60d4ab2" providerId="LiveId" clId="{6F656271-AAD4-481E-84A7-D8F788CAA2E8}" dt="2022-11-12T05:04:12.550" v="3676" actId="732"/>
          <ac:picMkLst>
            <pc:docMk/>
            <pc:sldMk cId="1711236410" sldId="435"/>
            <ac:picMk id="3076" creationId="{426F53CE-F253-6E05-C266-C3A8C1F8724A}"/>
          </ac:picMkLst>
        </pc:picChg>
      </pc:sldChg>
      <pc:sldChg chg="addSp delSp modSp add mod modNotesTx">
        <pc:chgData name="William Assaf" userId="c66c7249b60d4ab2" providerId="LiveId" clId="{6F656271-AAD4-481E-84A7-D8F788CAA2E8}" dt="2022-11-12T05:09:36.378" v="4109" actId="20577"/>
        <pc:sldMkLst>
          <pc:docMk/>
          <pc:sldMk cId="2843388461" sldId="436"/>
        </pc:sldMkLst>
        <pc:spChg chg="mod">
          <ac:chgData name="William Assaf" userId="c66c7249b60d4ab2" providerId="LiveId" clId="{6F656271-AAD4-481E-84A7-D8F788CAA2E8}" dt="2022-11-12T05:08:47.090" v="3958" actId="20577"/>
          <ac:spMkLst>
            <pc:docMk/>
            <pc:sldMk cId="2843388461" sldId="436"/>
            <ac:spMk id="3" creationId="{53E16ADB-5B3B-4086-A261-D6274ABB7FBA}"/>
          </ac:spMkLst>
        </pc:spChg>
        <pc:picChg chg="del">
          <ac:chgData name="William Assaf" userId="c66c7249b60d4ab2" providerId="LiveId" clId="{6F656271-AAD4-481E-84A7-D8F788CAA2E8}" dt="2022-11-12T05:04:29.115" v="3678" actId="478"/>
          <ac:picMkLst>
            <pc:docMk/>
            <pc:sldMk cId="2843388461" sldId="436"/>
            <ac:picMk id="3076" creationId="{426F53CE-F253-6E05-C266-C3A8C1F8724A}"/>
          </ac:picMkLst>
        </pc:picChg>
        <pc:picChg chg="add mod">
          <ac:chgData name="William Assaf" userId="c66c7249b60d4ab2" providerId="LiveId" clId="{6F656271-AAD4-481E-84A7-D8F788CAA2E8}" dt="2022-11-12T05:04:45.685" v="3682" actId="732"/>
          <ac:picMkLst>
            <pc:docMk/>
            <pc:sldMk cId="2843388461" sldId="436"/>
            <ac:picMk id="4098" creationId="{97AB3BF3-77B0-5145-D1BF-44FB3A39EE14}"/>
          </ac:picMkLst>
        </pc:picChg>
      </pc:sldChg>
      <pc:sldChg chg="addSp delSp modSp add ord">
        <pc:chgData name="William Assaf" userId="c66c7249b60d4ab2" providerId="LiveId" clId="{6F656271-AAD4-481E-84A7-D8F788CAA2E8}" dt="2022-11-12T05:08:36.389" v="3955"/>
        <pc:sldMkLst>
          <pc:docMk/>
          <pc:sldMk cId="4216820187" sldId="437"/>
        </pc:sldMkLst>
        <pc:picChg chg="del">
          <ac:chgData name="William Assaf" userId="c66c7249b60d4ab2" providerId="LiveId" clId="{6F656271-AAD4-481E-84A7-D8F788CAA2E8}" dt="2022-11-12T05:05:39.879" v="3684" actId="478"/>
          <ac:picMkLst>
            <pc:docMk/>
            <pc:sldMk cId="4216820187" sldId="437"/>
            <ac:picMk id="4098" creationId="{97AB3BF3-77B0-5145-D1BF-44FB3A39EE14}"/>
          </ac:picMkLst>
        </pc:picChg>
        <pc:picChg chg="add del mod">
          <ac:chgData name="William Assaf" userId="c66c7249b60d4ab2" providerId="LiveId" clId="{6F656271-AAD4-481E-84A7-D8F788CAA2E8}" dt="2022-11-12T05:06:13.028" v="3690" actId="478"/>
          <ac:picMkLst>
            <pc:docMk/>
            <pc:sldMk cId="4216820187" sldId="437"/>
            <ac:picMk id="5122" creationId="{64E1B155-DB17-D174-E11E-1108B8E5C743}"/>
          </ac:picMkLst>
        </pc:picChg>
        <pc:picChg chg="add mod">
          <ac:chgData name="William Assaf" userId="c66c7249b60d4ab2" providerId="LiveId" clId="{6F656271-AAD4-481E-84A7-D8F788CAA2E8}" dt="2022-11-12T05:07:30.365" v="3710" actId="732"/>
          <ac:picMkLst>
            <pc:docMk/>
            <pc:sldMk cId="4216820187" sldId="437"/>
            <ac:picMk id="5124" creationId="{7C105DC5-D2BE-D554-A9FA-18070399C669}"/>
          </ac:picMkLst>
        </pc:picChg>
      </pc:sldChg>
      <pc:sldChg chg="modSp add mod ord">
        <pc:chgData name="William Assaf" userId="c66c7249b60d4ab2" providerId="LiveId" clId="{6F656271-AAD4-481E-84A7-D8F788CAA2E8}" dt="2022-11-12T05:08:40.398" v="3956" actId="20577"/>
        <pc:sldMkLst>
          <pc:docMk/>
          <pc:sldMk cId="3637380947" sldId="438"/>
        </pc:sldMkLst>
        <pc:spChg chg="mod">
          <ac:chgData name="William Assaf" userId="c66c7249b60d4ab2" providerId="LiveId" clId="{6F656271-AAD4-481E-84A7-D8F788CAA2E8}" dt="2022-11-12T05:08:40.398" v="3956" actId="20577"/>
          <ac:spMkLst>
            <pc:docMk/>
            <pc:sldMk cId="3637380947" sldId="438"/>
            <ac:spMk id="3" creationId="{53E16ADB-5B3B-4086-A261-D6274ABB7FBA}"/>
          </ac:spMkLst>
        </pc:spChg>
      </pc:sldChg>
    </pc:docChg>
  </pc:docChgLst>
  <pc:docChgLst>
    <pc:chgData name="Christine Assaf" userId="84e7e474a38a39c3" providerId="Windows Live" clId="Web-{FAE79E9F-15E4-419A-BFB6-86D2FE828F89}"/>
    <pc:docChg chg="modSld">
      <pc:chgData name="Christine Assaf" userId="84e7e474a38a39c3" providerId="Windows Live" clId="Web-{FAE79E9F-15E4-419A-BFB6-86D2FE828F89}" dt="2022-10-14T00:14:34.851" v="338" actId="20577"/>
      <pc:docMkLst>
        <pc:docMk/>
      </pc:docMkLst>
      <pc:sldChg chg="modSp">
        <pc:chgData name="Christine Assaf" userId="84e7e474a38a39c3" providerId="Windows Live" clId="Web-{FAE79E9F-15E4-419A-BFB6-86D2FE828F89}" dt="2022-10-13T23:14:30.158" v="102" actId="20577"/>
        <pc:sldMkLst>
          <pc:docMk/>
          <pc:sldMk cId="886874176" sldId="303"/>
        </pc:sldMkLst>
        <pc:spChg chg="mod">
          <ac:chgData name="Christine Assaf" userId="84e7e474a38a39c3" providerId="Windows Live" clId="Web-{FAE79E9F-15E4-419A-BFB6-86D2FE828F89}" dt="2022-10-13T23:11:47.867" v="58" actId="20577"/>
          <ac:spMkLst>
            <pc:docMk/>
            <pc:sldMk cId="886874176" sldId="303"/>
            <ac:spMk id="3" creationId="{7F99F984-5EE3-D946-985F-107BD24A32D9}"/>
          </ac:spMkLst>
        </pc:spChg>
        <pc:spChg chg="mod">
          <ac:chgData name="Christine Assaf" userId="84e7e474a38a39c3" providerId="Windows Live" clId="Web-{FAE79E9F-15E4-419A-BFB6-86D2FE828F89}" dt="2022-10-13T23:10:44.160" v="7" actId="20577"/>
          <ac:spMkLst>
            <pc:docMk/>
            <pc:sldMk cId="886874176" sldId="303"/>
            <ac:spMk id="10" creationId="{44070677-7761-B14E-83B4-073DA9F60352}"/>
          </ac:spMkLst>
        </pc:spChg>
        <pc:spChg chg="mod">
          <ac:chgData name="Christine Assaf" userId="84e7e474a38a39c3" providerId="Windows Live" clId="Web-{FAE79E9F-15E4-419A-BFB6-86D2FE828F89}" dt="2022-10-13T23:14:30.158" v="102" actId="20577"/>
          <ac:spMkLst>
            <pc:docMk/>
            <pc:sldMk cId="886874176" sldId="303"/>
            <ac:spMk id="18" creationId="{2AB2DBF1-DB5F-D242-B438-4B5B729AADB4}"/>
          </ac:spMkLst>
        </pc:spChg>
        <pc:picChg chg="mod">
          <ac:chgData name="Christine Assaf" userId="84e7e474a38a39c3" providerId="Windows Live" clId="Web-{FAE79E9F-15E4-419A-BFB6-86D2FE828F89}" dt="2022-10-13T23:10:28.238" v="2"/>
          <ac:picMkLst>
            <pc:docMk/>
            <pc:sldMk cId="886874176" sldId="303"/>
            <ac:picMk id="13" creationId="{F204E9F5-6050-4C42-ADC3-B865CB842845}"/>
          </ac:picMkLst>
        </pc:picChg>
      </pc:sldChg>
      <pc:sldChg chg="addSp delSp modSp">
        <pc:chgData name="Christine Assaf" userId="84e7e474a38a39c3" providerId="Windows Live" clId="Web-{FAE79E9F-15E4-419A-BFB6-86D2FE828F89}" dt="2022-10-13T23:49:31.881" v="120" actId="1076"/>
        <pc:sldMkLst>
          <pc:docMk/>
          <pc:sldMk cId="609362847" sldId="339"/>
        </pc:sldMkLst>
        <pc:spChg chg="del">
          <ac:chgData name="Christine Assaf" userId="84e7e474a38a39c3" providerId="Windows Live" clId="Web-{FAE79E9F-15E4-419A-BFB6-86D2FE828F89}" dt="2022-10-13T23:49:10.724" v="119"/>
          <ac:spMkLst>
            <pc:docMk/>
            <pc:sldMk cId="609362847" sldId="339"/>
            <ac:spMk id="2" creationId="{EF24CA04-327F-4A45-8923-92F6874B5AD6}"/>
          </ac:spMkLst>
        </pc:spChg>
        <pc:spChg chg="add mod">
          <ac:chgData name="Christine Assaf" userId="84e7e474a38a39c3" providerId="Windows Live" clId="Web-{FAE79E9F-15E4-419A-BFB6-86D2FE828F89}" dt="2022-10-13T23:49:10.724" v="119"/>
          <ac:spMkLst>
            <pc:docMk/>
            <pc:sldMk cId="609362847" sldId="339"/>
            <ac:spMk id="5" creationId="{7E1540F0-CBD7-4E7B-B2B3-17981C477EF2}"/>
          </ac:spMkLst>
        </pc:spChg>
        <pc:picChg chg="mod">
          <ac:chgData name="Christine Assaf" userId="84e7e474a38a39c3" providerId="Windows Live" clId="Web-{FAE79E9F-15E4-419A-BFB6-86D2FE828F89}" dt="2022-10-13T23:49:31.881" v="120" actId="1076"/>
          <ac:picMkLst>
            <pc:docMk/>
            <pc:sldMk cId="609362847" sldId="339"/>
            <ac:picMk id="1028" creationId="{503DA7BC-02EB-42B8-88A3-E4893C66EFAB}"/>
          </ac:picMkLst>
        </pc:picChg>
      </pc:sldChg>
      <pc:sldChg chg="mod setBg">
        <pc:chgData name="Christine Assaf" userId="84e7e474a38a39c3" providerId="Windows Live" clId="Web-{FAE79E9F-15E4-419A-BFB6-86D2FE828F89}" dt="2022-10-14T00:12:16.221" v="323"/>
        <pc:sldMkLst>
          <pc:docMk/>
          <pc:sldMk cId="4055636555" sldId="344"/>
        </pc:sldMkLst>
      </pc:sldChg>
      <pc:sldChg chg="modSp mod setBg">
        <pc:chgData name="Christine Assaf" userId="84e7e474a38a39c3" providerId="Windows Live" clId="Web-{FAE79E9F-15E4-419A-BFB6-86D2FE828F89}" dt="2022-10-14T00:13:41.036" v="332" actId="20577"/>
        <pc:sldMkLst>
          <pc:docMk/>
          <pc:sldMk cId="3797718599" sldId="345"/>
        </pc:sldMkLst>
        <pc:spChg chg="mod">
          <ac:chgData name="Christine Assaf" userId="84e7e474a38a39c3" providerId="Windows Live" clId="Web-{FAE79E9F-15E4-419A-BFB6-86D2FE828F89}" dt="2022-10-14T00:13:41.036" v="332" actId="20577"/>
          <ac:spMkLst>
            <pc:docMk/>
            <pc:sldMk cId="3797718599" sldId="345"/>
            <ac:spMk id="2" creationId="{EF24CA04-327F-4A45-8923-92F6874B5AD6}"/>
          </ac:spMkLst>
        </pc:spChg>
      </pc:sldChg>
      <pc:sldChg chg="addSp delSp modSp mod setBg modClrScheme chgLayout modNotes">
        <pc:chgData name="Christine Assaf" userId="84e7e474a38a39c3" providerId="Windows Live" clId="Web-{FAE79E9F-15E4-419A-BFB6-86D2FE828F89}" dt="2022-10-14T00:01:26.041" v="163"/>
        <pc:sldMkLst>
          <pc:docMk/>
          <pc:sldMk cId="1033366313" sldId="347"/>
        </pc:sldMkLst>
        <pc:spChg chg="del">
          <ac:chgData name="Christine Assaf" userId="84e7e474a38a39c3" providerId="Windows Live" clId="Web-{FAE79E9F-15E4-419A-BFB6-86D2FE828F89}" dt="2022-10-13T23:51:36.011" v="128"/>
          <ac:spMkLst>
            <pc:docMk/>
            <pc:sldMk cId="1033366313" sldId="347"/>
            <ac:spMk id="2" creationId="{EF24CA04-327F-4A45-8923-92F6874B5AD6}"/>
          </ac:spMkLst>
        </pc:spChg>
        <pc:spChg chg="mod ord">
          <ac:chgData name="Christine Assaf" userId="84e7e474a38a39c3" providerId="Windows Live" clId="Web-{FAE79E9F-15E4-419A-BFB6-86D2FE828F89}" dt="2022-10-14T00:01:09.118" v="161" actId="1076"/>
          <ac:spMkLst>
            <pc:docMk/>
            <pc:sldMk cId="1033366313" sldId="347"/>
            <ac:spMk id="3" creationId="{53E16ADB-5B3B-4086-A261-D6274ABB7FBA}"/>
          </ac:spMkLst>
        </pc:spChg>
        <pc:spChg chg="add del mod">
          <ac:chgData name="Christine Assaf" userId="84e7e474a38a39c3" providerId="Windows Live" clId="Web-{FAE79E9F-15E4-419A-BFB6-86D2FE828F89}" dt="2022-10-13T23:53:37.800" v="129"/>
          <ac:spMkLst>
            <pc:docMk/>
            <pc:sldMk cId="1033366313" sldId="347"/>
            <ac:spMk id="5" creationId="{51441255-B9BB-2CA3-20D6-73995C06B64D}"/>
          </ac:spMkLst>
        </pc:spChg>
        <pc:spChg chg="add del mod">
          <ac:chgData name="Christine Assaf" userId="84e7e474a38a39c3" providerId="Windows Live" clId="Web-{FAE79E9F-15E4-419A-BFB6-86D2FE828F89}" dt="2022-10-13T23:54:19.224" v="131"/>
          <ac:spMkLst>
            <pc:docMk/>
            <pc:sldMk cId="1033366313" sldId="347"/>
            <ac:spMk id="8" creationId="{6AE74AD9-6EDC-B230-FD8D-E6069A439038}"/>
          </ac:spMkLst>
        </pc:spChg>
        <pc:spChg chg="add del mod">
          <ac:chgData name="Christine Assaf" userId="84e7e474a38a39c3" providerId="Windows Live" clId="Web-{FAE79E9F-15E4-419A-BFB6-86D2FE828F89}" dt="2022-10-13T23:57:21.500" v="148"/>
          <ac:spMkLst>
            <pc:docMk/>
            <pc:sldMk cId="1033366313" sldId="347"/>
            <ac:spMk id="11" creationId="{1A8E8A36-28FC-BEBB-CA07-5704848BC46D}"/>
          </ac:spMkLst>
        </pc:spChg>
        <pc:spChg chg="add del mod">
          <ac:chgData name="Christine Assaf" userId="84e7e474a38a39c3" providerId="Windows Live" clId="Web-{FAE79E9F-15E4-419A-BFB6-86D2FE828F89}" dt="2022-10-13T23:58:07.846" v="150"/>
          <ac:spMkLst>
            <pc:docMk/>
            <pc:sldMk cId="1033366313" sldId="347"/>
            <ac:spMk id="14" creationId="{FB833C36-26C6-E06A-91FD-EE0BB768A55F}"/>
          </ac:spMkLst>
        </pc:spChg>
        <pc:picChg chg="add del mod ord">
          <ac:chgData name="Christine Assaf" userId="84e7e474a38a39c3" providerId="Windows Live" clId="Web-{FAE79E9F-15E4-419A-BFB6-86D2FE828F89}" dt="2022-10-13T23:53:53.207" v="130"/>
          <ac:picMkLst>
            <pc:docMk/>
            <pc:sldMk cId="1033366313" sldId="347"/>
            <ac:picMk id="6" creationId="{8F62D8AE-F7E9-0CDA-0DDD-6EBC92F92743}"/>
          </ac:picMkLst>
        </pc:picChg>
        <pc:picChg chg="add del mod ord">
          <ac:chgData name="Christine Assaf" userId="84e7e474a38a39c3" providerId="Windows Live" clId="Web-{FAE79E9F-15E4-419A-BFB6-86D2FE828F89}" dt="2022-10-13T23:57:04.453" v="147"/>
          <ac:picMkLst>
            <pc:docMk/>
            <pc:sldMk cId="1033366313" sldId="347"/>
            <ac:picMk id="9" creationId="{EC82608E-45A8-3B8F-F547-F0FE6CD36883}"/>
          </ac:picMkLst>
        </pc:picChg>
        <pc:picChg chg="add del mod ord">
          <ac:chgData name="Christine Assaf" userId="84e7e474a38a39c3" providerId="Windows Live" clId="Web-{FAE79E9F-15E4-419A-BFB6-86D2FE828F89}" dt="2022-10-13T23:58:05.377" v="149"/>
          <ac:picMkLst>
            <pc:docMk/>
            <pc:sldMk cId="1033366313" sldId="347"/>
            <ac:picMk id="12" creationId="{8CCEDBEF-F1C3-89A2-401D-8E8A822E051D}"/>
          </ac:picMkLst>
        </pc:picChg>
        <pc:picChg chg="add del mod ord">
          <ac:chgData name="Christine Assaf" userId="84e7e474a38a39c3" providerId="Windows Live" clId="Web-{FAE79E9F-15E4-419A-BFB6-86D2FE828F89}" dt="2022-10-14T00:00:37.211" v="155"/>
          <ac:picMkLst>
            <pc:docMk/>
            <pc:sldMk cId="1033366313" sldId="347"/>
            <ac:picMk id="15" creationId="{92CE40E6-18F4-74A2-A9C4-091E149C34A2}"/>
          </ac:picMkLst>
        </pc:picChg>
        <pc:picChg chg="add mod ord">
          <ac:chgData name="Christine Assaf" userId="84e7e474a38a39c3" providerId="Windows Live" clId="Web-{FAE79E9F-15E4-419A-BFB6-86D2FE828F89}" dt="2022-10-14T00:01:00.071" v="160"/>
          <ac:picMkLst>
            <pc:docMk/>
            <pc:sldMk cId="1033366313" sldId="347"/>
            <ac:picMk id="16" creationId="{77956006-6DC1-F95E-54D1-1026E5707DE4}"/>
          </ac:picMkLst>
        </pc:picChg>
      </pc:sldChg>
      <pc:sldChg chg="addSp delSp modSp mod modClrScheme delAnim chgLayout">
        <pc:chgData name="Christine Assaf" userId="84e7e474a38a39c3" providerId="Windows Live" clId="Web-{FAE79E9F-15E4-419A-BFB6-86D2FE828F89}" dt="2022-10-13T23:48:52.505" v="118"/>
        <pc:sldMkLst>
          <pc:docMk/>
          <pc:sldMk cId="2363909983" sldId="348"/>
        </pc:sldMkLst>
        <pc:spChg chg="del">
          <ac:chgData name="Christine Assaf" userId="84e7e474a38a39c3" providerId="Windows Live" clId="Web-{FAE79E9F-15E4-419A-BFB6-86D2FE828F89}" dt="2022-10-13T23:45:59.749" v="115"/>
          <ac:spMkLst>
            <pc:docMk/>
            <pc:sldMk cId="2363909983" sldId="348"/>
            <ac:spMk id="2" creationId="{B3ADF4C9-17E7-4A38-9C43-7F6F1B602B98}"/>
          </ac:spMkLst>
        </pc:spChg>
        <pc:spChg chg="del">
          <ac:chgData name="Christine Assaf" userId="84e7e474a38a39c3" providerId="Windows Live" clId="Web-{FAE79E9F-15E4-419A-BFB6-86D2FE828F89}" dt="2022-10-13T23:48:48.270" v="117"/>
          <ac:spMkLst>
            <pc:docMk/>
            <pc:sldMk cId="2363909983" sldId="348"/>
            <ac:spMk id="3" creationId="{26FBC2D6-8663-46AB-B95D-12060B43CE5C}"/>
          </ac:spMkLst>
        </pc:spChg>
        <pc:spChg chg="add del mod">
          <ac:chgData name="Christine Assaf" userId="84e7e474a38a39c3" providerId="Windows Live" clId="Web-{FAE79E9F-15E4-419A-BFB6-86D2FE828F89}" dt="2022-10-13T23:48:39.301" v="116"/>
          <ac:spMkLst>
            <pc:docMk/>
            <pc:sldMk cId="2363909983" sldId="348"/>
            <ac:spMk id="5" creationId="{194B80F3-ACA7-8916-4AC3-A665153B0A15}"/>
          </ac:spMkLst>
        </pc:spChg>
        <pc:spChg chg="add del mod">
          <ac:chgData name="Christine Assaf" userId="84e7e474a38a39c3" providerId="Windows Live" clId="Web-{FAE79E9F-15E4-419A-BFB6-86D2FE828F89}" dt="2022-10-13T23:48:52.505" v="118"/>
          <ac:spMkLst>
            <pc:docMk/>
            <pc:sldMk cId="2363909983" sldId="348"/>
            <ac:spMk id="8" creationId="{9C1C9472-EB06-D4D8-D7E4-F0B0D8749258}"/>
          </ac:spMkLst>
        </pc:spChg>
        <pc:picChg chg="add mod ord">
          <ac:chgData name="Christine Assaf" userId="84e7e474a38a39c3" providerId="Windows Live" clId="Web-{FAE79E9F-15E4-419A-BFB6-86D2FE828F89}" dt="2022-10-13T23:48:52.505" v="118"/>
          <ac:picMkLst>
            <pc:docMk/>
            <pc:sldMk cId="2363909983" sldId="348"/>
            <ac:picMk id="6" creationId="{ACB97473-AC76-3DC9-353C-8F1F875CF46A}"/>
          </ac:picMkLst>
        </pc:picChg>
      </pc:sldChg>
      <pc:sldChg chg="addSp delSp modSp modNotes">
        <pc:chgData name="Christine Assaf" userId="84e7e474a38a39c3" providerId="Windows Live" clId="Web-{FAE79E9F-15E4-419A-BFB6-86D2FE828F89}" dt="2022-10-14T00:14:34.851" v="338" actId="20577"/>
        <pc:sldMkLst>
          <pc:docMk/>
          <pc:sldMk cId="3720744517" sldId="351"/>
        </pc:sldMkLst>
        <pc:spChg chg="mod">
          <ac:chgData name="Christine Assaf" userId="84e7e474a38a39c3" providerId="Windows Live" clId="Web-{FAE79E9F-15E4-419A-BFB6-86D2FE828F89}" dt="2022-10-14T00:14:34.851" v="338" actId="20577"/>
          <ac:spMkLst>
            <pc:docMk/>
            <pc:sldMk cId="3720744517" sldId="351"/>
            <ac:spMk id="2" creationId="{EF24CA04-327F-4A45-8923-92F6874B5AD6}"/>
          </ac:spMkLst>
        </pc:spChg>
        <pc:spChg chg="del">
          <ac:chgData name="Christine Assaf" userId="84e7e474a38a39c3" providerId="Windows Live" clId="Web-{FAE79E9F-15E4-419A-BFB6-86D2FE828F89}" dt="2022-10-14T00:14:13.881" v="336"/>
          <ac:spMkLst>
            <pc:docMk/>
            <pc:sldMk cId="3720744517" sldId="351"/>
            <ac:spMk id="3" creationId="{53E16ADB-5B3B-4086-A261-D6274ABB7FBA}"/>
          </ac:spMkLst>
        </pc:spChg>
        <pc:spChg chg="add del mod">
          <ac:chgData name="Christine Assaf" userId="84e7e474a38a39c3" providerId="Windows Live" clId="Web-{FAE79E9F-15E4-419A-BFB6-86D2FE828F89}" dt="2022-10-14T00:14:24.476" v="337"/>
          <ac:spMkLst>
            <pc:docMk/>
            <pc:sldMk cId="3720744517" sldId="351"/>
            <ac:spMk id="5" creationId="{AE6D0D34-4F23-6ADA-DE9F-81137D36CBAE}"/>
          </ac:spMkLst>
        </pc:spChg>
      </pc:sldChg>
      <pc:sldChg chg="mod setBg">
        <pc:chgData name="Christine Assaf" userId="84e7e474a38a39c3" providerId="Windows Live" clId="Web-{FAE79E9F-15E4-419A-BFB6-86D2FE828F89}" dt="2022-10-14T00:11:21.125" v="320"/>
        <pc:sldMkLst>
          <pc:docMk/>
          <pc:sldMk cId="4173013666" sldId="353"/>
        </pc:sldMkLst>
      </pc:sldChg>
      <pc:sldChg chg="mod setBg">
        <pc:chgData name="Christine Assaf" userId="84e7e474a38a39c3" providerId="Windows Live" clId="Web-{FAE79E9F-15E4-419A-BFB6-86D2FE828F89}" dt="2022-10-14T00:11:33.282" v="321"/>
        <pc:sldMkLst>
          <pc:docMk/>
          <pc:sldMk cId="1226766330" sldId="361"/>
        </pc:sldMkLst>
      </pc:sldChg>
      <pc:sldChg chg="addSp delSp modSp addAnim delAnim modNotes">
        <pc:chgData name="Christine Assaf" userId="84e7e474a38a39c3" providerId="Windows Live" clId="Web-{FAE79E9F-15E4-419A-BFB6-86D2FE828F89}" dt="2022-10-14T00:10:28.764" v="319" actId="1076"/>
        <pc:sldMkLst>
          <pc:docMk/>
          <pc:sldMk cId="2796713283" sldId="363"/>
        </pc:sldMkLst>
        <pc:spChg chg="mod">
          <ac:chgData name="Christine Assaf" userId="84e7e474a38a39c3" providerId="Windows Live" clId="Web-{FAE79E9F-15E4-419A-BFB6-86D2FE828F89}" dt="2022-10-14T00:10:28.764" v="319" actId="1076"/>
          <ac:spMkLst>
            <pc:docMk/>
            <pc:sldMk cId="2796713283" sldId="363"/>
            <ac:spMk id="2" creationId="{EF24CA04-327F-4A45-8923-92F6874B5AD6}"/>
          </ac:spMkLst>
        </pc:spChg>
        <pc:spChg chg="del">
          <ac:chgData name="Christine Assaf" userId="84e7e474a38a39c3" providerId="Windows Live" clId="Web-{FAE79E9F-15E4-419A-BFB6-86D2FE828F89}" dt="2022-10-14T00:09:24.121" v="300"/>
          <ac:spMkLst>
            <pc:docMk/>
            <pc:sldMk cId="2796713283" sldId="363"/>
            <ac:spMk id="3" creationId="{53E16ADB-5B3B-4086-A261-D6274ABB7FBA}"/>
          </ac:spMkLst>
        </pc:spChg>
        <pc:spChg chg="add del mod">
          <ac:chgData name="Christine Assaf" userId="84e7e474a38a39c3" providerId="Windows Live" clId="Web-{FAE79E9F-15E4-419A-BFB6-86D2FE828F89}" dt="2022-10-14T00:09:30.246" v="301"/>
          <ac:spMkLst>
            <pc:docMk/>
            <pc:sldMk cId="2796713283" sldId="363"/>
            <ac:spMk id="6" creationId="{A3E713EF-7C48-2970-41BA-66C0A0C720DD}"/>
          </ac:spMkLst>
        </pc:spChg>
        <pc:picChg chg="add del mod">
          <ac:chgData name="Christine Assaf" userId="84e7e474a38a39c3" providerId="Windows Live" clId="Web-{FAE79E9F-15E4-419A-BFB6-86D2FE828F89}" dt="2022-10-14T00:09:47.981" v="302"/>
          <ac:picMkLst>
            <pc:docMk/>
            <pc:sldMk cId="2796713283" sldId="363"/>
            <ac:picMk id="4" creationId="{A044C228-1D4F-F1E7-DD3B-618F3173A5F8}"/>
          </ac:picMkLst>
        </pc:picChg>
        <pc:picChg chg="add mod ord">
          <ac:chgData name="Christine Assaf" userId="84e7e474a38a39c3" providerId="Windows Live" clId="Web-{FAE79E9F-15E4-419A-BFB6-86D2FE828F89}" dt="2022-10-14T00:10:08.654" v="308"/>
          <ac:picMkLst>
            <pc:docMk/>
            <pc:sldMk cId="2796713283" sldId="363"/>
            <ac:picMk id="7" creationId="{6C93CA2C-F6DD-E752-24A2-D4BB9572597B}"/>
          </ac:picMkLst>
        </pc:picChg>
      </pc:sldChg>
      <pc:sldChg chg="addSp delSp modSp mod modClrScheme delAnim chgLayout modNotes">
        <pc:chgData name="Christine Assaf" userId="84e7e474a38a39c3" providerId="Windows Live" clId="Web-{FAE79E9F-15E4-419A-BFB6-86D2FE828F89}" dt="2022-10-13T23:45:07.075" v="114"/>
        <pc:sldMkLst>
          <pc:docMk/>
          <pc:sldMk cId="30422113" sldId="368"/>
        </pc:sldMkLst>
        <pc:spChg chg="del">
          <ac:chgData name="Christine Assaf" userId="84e7e474a38a39c3" providerId="Windows Live" clId="Web-{FAE79E9F-15E4-419A-BFB6-86D2FE828F89}" dt="2022-10-13T23:44:35.980" v="104"/>
          <ac:spMkLst>
            <pc:docMk/>
            <pc:sldMk cId="30422113" sldId="368"/>
            <ac:spMk id="2" creationId="{EF24CA04-327F-4A45-8923-92F6874B5AD6}"/>
          </ac:spMkLst>
        </pc:spChg>
        <pc:spChg chg="del">
          <ac:chgData name="Christine Assaf" userId="84e7e474a38a39c3" providerId="Windows Live" clId="Web-{FAE79E9F-15E4-419A-BFB6-86D2FE828F89}" dt="2022-10-13T23:44:39.746" v="105"/>
          <ac:spMkLst>
            <pc:docMk/>
            <pc:sldMk cId="30422113" sldId="368"/>
            <ac:spMk id="3" creationId="{53E16ADB-5B3B-4086-A261-D6274ABB7FBA}"/>
          </ac:spMkLst>
        </pc:spChg>
        <pc:spChg chg="add del mod">
          <ac:chgData name="Christine Assaf" userId="84e7e474a38a39c3" providerId="Windows Live" clId="Web-{FAE79E9F-15E4-419A-BFB6-86D2FE828F89}" dt="2022-10-13T23:44:45.590" v="107"/>
          <ac:spMkLst>
            <pc:docMk/>
            <pc:sldMk cId="30422113" sldId="368"/>
            <ac:spMk id="6" creationId="{4A2F88D2-7A26-6B4B-668E-B98A35891169}"/>
          </ac:spMkLst>
        </pc:spChg>
        <pc:spChg chg="add del mod">
          <ac:chgData name="Christine Assaf" userId="84e7e474a38a39c3" providerId="Windows Live" clId="Web-{FAE79E9F-15E4-419A-BFB6-86D2FE828F89}" dt="2022-10-13T23:44:43.152" v="106"/>
          <ac:spMkLst>
            <pc:docMk/>
            <pc:sldMk cId="30422113" sldId="368"/>
            <ac:spMk id="8" creationId="{7B50494E-6AC1-5E99-4450-1401DB130438}"/>
          </ac:spMkLst>
        </pc:spChg>
        <pc:picChg chg="add mod">
          <ac:chgData name="Christine Assaf" userId="84e7e474a38a39c3" providerId="Windows Live" clId="Web-{FAE79E9F-15E4-419A-BFB6-86D2FE828F89}" dt="2022-10-13T23:44:49.277" v="108"/>
          <ac:picMkLst>
            <pc:docMk/>
            <pc:sldMk cId="30422113" sldId="368"/>
            <ac:picMk id="4" creationId="{2C71DD7B-E4A6-9751-6CEA-13635AA15C62}"/>
          </ac:picMkLst>
        </pc:picChg>
      </pc:sldChg>
      <pc:sldChg chg="modSp">
        <pc:chgData name="Christine Assaf" userId="84e7e474a38a39c3" providerId="Windows Live" clId="Web-{FAE79E9F-15E4-419A-BFB6-86D2FE828F89}" dt="2022-10-14T00:13:30.552" v="331" actId="20577"/>
        <pc:sldMkLst>
          <pc:docMk/>
          <pc:sldMk cId="2937901778" sldId="376"/>
        </pc:sldMkLst>
        <pc:spChg chg="mod">
          <ac:chgData name="Christine Assaf" userId="84e7e474a38a39c3" providerId="Windows Live" clId="Web-{FAE79E9F-15E4-419A-BFB6-86D2FE828F89}" dt="2022-10-14T00:13:30.552" v="331" actId="20577"/>
          <ac:spMkLst>
            <pc:docMk/>
            <pc:sldMk cId="2937901778" sldId="376"/>
            <ac:spMk id="2" creationId="{D037E594-FCD6-461A-B63D-F5223F4BB540}"/>
          </ac:spMkLst>
        </pc:spChg>
      </pc:sldChg>
      <pc:sldChg chg="addSp delSp modSp">
        <pc:chgData name="Christine Assaf" userId="84e7e474a38a39c3" providerId="Windows Live" clId="Web-{FAE79E9F-15E4-419A-BFB6-86D2FE828F89}" dt="2022-10-14T00:08:07.524" v="292"/>
        <pc:sldMkLst>
          <pc:docMk/>
          <pc:sldMk cId="3296962543" sldId="379"/>
        </pc:sldMkLst>
        <pc:picChg chg="add del mod">
          <ac:chgData name="Christine Assaf" userId="84e7e474a38a39c3" providerId="Windows Live" clId="Web-{FAE79E9F-15E4-419A-BFB6-86D2FE828F89}" dt="2022-10-14T00:08:07.524" v="292"/>
          <ac:picMkLst>
            <pc:docMk/>
            <pc:sldMk cId="3296962543" sldId="379"/>
            <ac:picMk id="4" creationId="{EA17A9DF-EEC4-4CA3-5F4F-9A3E5909A5B9}"/>
          </ac:picMkLst>
        </pc:picChg>
      </pc:sldChg>
      <pc:sldChg chg="mod setBg">
        <pc:chgData name="Christine Assaf" userId="84e7e474a38a39c3" providerId="Windows Live" clId="Web-{FAE79E9F-15E4-419A-BFB6-86D2FE828F89}" dt="2022-10-14T00:12:33.315" v="324"/>
        <pc:sldMkLst>
          <pc:docMk/>
          <pc:sldMk cId="3918623000" sldId="384"/>
        </pc:sldMkLst>
      </pc:sldChg>
      <pc:sldChg chg="mod setBg">
        <pc:chgData name="Christine Assaf" userId="84e7e474a38a39c3" providerId="Windows Live" clId="Web-{FAE79E9F-15E4-419A-BFB6-86D2FE828F89}" dt="2022-10-14T00:11:41.048" v="322"/>
        <pc:sldMkLst>
          <pc:docMk/>
          <pc:sldMk cId="3532823871" sldId="42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11/11/2022</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11/11/2022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739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a:t>
            </a:r>
          </a:p>
          <a:p>
            <a:endParaRPr lang="en-US" dirty="0"/>
          </a:p>
          <a:p>
            <a:r>
              <a:rPr lang="en-US" dirty="0"/>
              <a:t>What questions about bias, about transparency, about data collection and the use of that data, did these pictures raise for you?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4120349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potentially an international audience, so one thing to keep in mind is that we are from the United States, and many - but not all - of our examples are based on United States history. We will try to be as expository as possible when setting the context here, </a:t>
            </a:r>
            <a:r>
              <a:rPr lang="en-CA" b="1" dirty="0"/>
              <a:t>but if you have any questions, we are open to requests for clarification or questions at the end of the presentation. We have time for that.</a:t>
            </a:r>
          </a:p>
          <a:p>
            <a:endParaRPr lang="en-CA" b="1" dirty="0"/>
          </a:p>
          <a:p>
            <a:r>
              <a:rPr lang="en-CA" dirty="0"/>
              <a:t>We also will make these slides available, and you’ll find references to our sources at the bottoms of each slide, as well as resources to read and learn more at the end.</a:t>
            </a:r>
          </a:p>
          <a:p>
            <a:endParaRPr lang="en-CA" dirty="0"/>
          </a:p>
          <a:p>
            <a:r>
              <a:rPr lang="en-CA" dirty="0"/>
              <a:t>And this is one of my favorite web comic series, Saturday Morning Breakfast Cereal, with a take on why the robot uprising used spears and rocks, and example of historical, time-based,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4277325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 </a:t>
            </a:r>
            <a:r>
              <a:rPr lang="en-US" dirty="0"/>
              <a:t>an inaccuracy which is systematically incorrect in the same direction. Many algorithms which are trained to do a human job </a:t>
            </a:r>
            <a:r>
              <a:rPr lang="en-US" b="1" dirty="0"/>
              <a:t>will have been trained </a:t>
            </a:r>
            <a:r>
              <a:rPr lang="en-US" dirty="0"/>
              <a:t>on human generated data </a:t>
            </a:r>
            <a:r>
              <a:rPr lang="en-US" sz="1200" dirty="0"/>
              <a:t>… </a:t>
            </a:r>
            <a:r>
              <a:rPr lang="en-US" sz="1200" b="1" dirty="0"/>
              <a:t>This is a huge problem, </a:t>
            </a:r>
            <a:r>
              <a:rPr lang="en-US" sz="1200" dirty="0"/>
              <a:t>especially if people </a:t>
            </a:r>
            <a:r>
              <a:rPr lang="en-US" sz="1200" b="1" dirty="0"/>
              <a:t>assume </a:t>
            </a:r>
            <a:r>
              <a:rPr lang="en-US" sz="1200" b="0" dirty="0"/>
              <a:t>that algorithms are </a:t>
            </a:r>
            <a:r>
              <a:rPr lang="en-US" sz="1200" b="1" dirty="0"/>
              <a:t>impartial</a:t>
            </a:r>
            <a:r>
              <a:rPr lang="en-US" sz="1200" dirty="0"/>
              <a:t> and can’t hold the same biases as people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you reverse the translation,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 Now, this isn’t just limited to a translation picking one gender as default… &lt;next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br>
              <a:rPr lang="en-CA">
                <a:cs typeface="+mn-lt"/>
              </a:rPr>
            </a:br>
            <a:br>
              <a:rPr lang="en-CA">
                <a:cs typeface="+mn-lt"/>
              </a:rPr>
            </a:br>
            <a:r>
              <a:rPr lang="en-CA"/>
              <a:t>Without examining your data for bias, and developing awareness of historical bias in source data, you </a:t>
            </a:r>
            <a:r>
              <a:rPr lang="en-CA" b="1"/>
              <a:t>will </a:t>
            </a:r>
            <a:r>
              <a:rPr lang="en-CA"/>
              <a:t>present unethical findings - at best.</a:t>
            </a:r>
            <a:endParaRPr lang="en-CA">
              <a:cs typeface="Calibri"/>
            </a:endParaRPr>
          </a:p>
          <a:p>
            <a:endParaRPr lang="en-US"/>
          </a:p>
          <a:p>
            <a:r>
              <a:rPr lang="en-US"/>
              <a:t>Bias exists.  It must be identified and acknowledged.</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a:ea typeface="Roboto"/>
              </a:rPr>
              <a:t>Conclusions drawn based on biased data, without caveats, statistical controls, and historical context, may be highly unethical.</a:t>
            </a:r>
            <a:endParaRPr lang="en-CA" sz="1200">
              <a:latin typeface="Roboto"/>
              <a:ea typeface="Roboto"/>
              <a:cs typeface="Roboto"/>
            </a:endParaRPr>
          </a:p>
          <a:p>
            <a:pPr marL="0" marR="0" lvl="0" indent="0" algn="l" defTabSz="914400">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a:ea typeface="Roboto"/>
              </a:rPr>
              <a:t>Let’s look at some more examples of that…</a:t>
            </a:r>
            <a:endParaRPr lang="en-CA" sz="1200">
              <a:latin typeface="Roboto"/>
              <a:ea typeface="Roboto"/>
              <a:cs typeface="Roboto"/>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Widespread use of steroids in the late 1990’s and early 2000’s set many new home run records.</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data shows there was a </a:t>
            </a:r>
            <a:r>
              <a:rPr lang="en-US" sz="1800" b="1" dirty="0"/>
              <a:t>significant increase in players who hit more than 40 HR </a:t>
            </a:r>
            <a:r>
              <a:rPr lang="en-US" sz="1800" dirty="0"/>
              <a:t>in a single season during the steroid era.”</a:t>
            </a:r>
            <a:r>
              <a:rPr lang="en-US" sz="1800" baseline="30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these three men pictured here, Barry Bonds, Sammy Sosa, and Mark McGwire.</a:t>
            </a:r>
            <a:r>
              <a:rPr lang="en-US" sz="1800" baseline="30000" dirty="0"/>
              <a:t>4 </a:t>
            </a:r>
            <a:r>
              <a:rPr lang="en-US" sz="1800" baseline="0" dirty="0"/>
              <a:t>If you’re curious and a baseball fan, this past season (2022) Aaron Judge hit 62 home runs, good for only 7</a:t>
            </a:r>
            <a:r>
              <a:rPr lang="en-US" sz="1800" baseline="30000" dirty="0"/>
              <a:t>th</a:t>
            </a:r>
            <a:r>
              <a:rPr lang="en-US" sz="1800" baseline="0" dirty="0"/>
              <a:t> best, though it is now considered to be the non-steroid era single-season home run record.</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in the steroid era, </a:t>
            </a:r>
            <a:r>
              <a:rPr lang="en-US" sz="1800" b="1" dirty="0"/>
              <a:t>affects our historical data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Even ballpark batting statistics. Any ethical analysis that you’ve read in sports reporting or statistics accounts for this, you’ve probably seen such caveats when reading about these home run records.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When presenting analysis of baseball data, whether you’re a sports fan or not, of course we would discuss the steroid era behavior. Even casual observers would ask, “well, what about the era of baseball where steroids were unmonitored?”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Easy enough to understand, I think. Even if you’re not a sports fan, it makes sense to at least discuss and acknowledge the steroid era in any responsible analysis. Imagine a machine learning system trained to make recommendations on player training or prospect scouting. We wouldn’t want our ML model making recommendations that our prospects start using steroids, that’s silly, but of course, entirely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subjects.</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endParaRPr lang="en-US" sz="1200" dirty="0"/>
          </a:p>
          <a:p>
            <a:r>
              <a:rPr lang="en-US" sz="1200" dirty="0"/>
              <a:t>“Attacking books has been an American tradition since 1650”, with documented cases going back to the Puritans of the Massachusetts Bay Colony. “Charles Darwin’s </a:t>
            </a:r>
            <a:r>
              <a:rPr lang="en-US" b="0" i="0" dirty="0">
                <a:solidFill>
                  <a:srgbClr val="2A2A2A"/>
                </a:solidFill>
                <a:effectLst/>
                <a:latin typeface="georgia" panose="02040502050405020303" pitchFamily="18" charset="0"/>
              </a:rPr>
              <a:t>“On the Origin of Species,” probably the most influential book ever banned, was censored in 1895 for violating Christian beliefs.”</a:t>
            </a:r>
            <a:r>
              <a:rPr lang="en-US" b="0" i="0" baseline="30000" dirty="0">
                <a:solidFill>
                  <a:srgbClr val="2A2A2A"/>
                </a:solidFill>
                <a:effectLst/>
                <a:latin typeface="georgia" panose="02040502050405020303" pitchFamily="18" charset="0"/>
              </a:rPr>
              <a:t>2</a:t>
            </a:r>
          </a:p>
          <a:p>
            <a:endParaRPr lang="en-US" sz="1200" dirty="0"/>
          </a:p>
          <a:p>
            <a:r>
              <a:rPr lang="en-US" sz="1200" dirty="0"/>
              <a:t>At various periods of the 20</a:t>
            </a:r>
            <a:r>
              <a:rPr lang="en-US" sz="1200" baseline="30000" dirty="0"/>
              <a:t>th</a:t>
            </a:r>
            <a:r>
              <a:rPr lang="en-US" sz="1200" dirty="0"/>
              <a:t> century, and currently, libraries have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 </a:t>
            </a:r>
            <a:r>
              <a:rPr lang="en-US" sz="1200" baseline="0" dirty="0"/>
              <a:t>For example, </a:t>
            </a:r>
            <a:r>
              <a:rPr lang="en-US" sz="1200" baseline="0" dirty="0">
                <a:solidFill>
                  <a:schemeClr val="tx1"/>
                </a:solidFill>
              </a:rPr>
              <a:t>t</a:t>
            </a:r>
            <a:r>
              <a:rPr lang="en-US" sz="1200" dirty="0">
                <a:solidFill>
                  <a:schemeClr val="tx1"/>
                </a:solidFill>
              </a:rPr>
              <a:t>he 1980s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Recently, a renewed wave of cultural censorship has attacked libraries on topics of gender, sexuality, history, and racism.</a:t>
            </a:r>
          </a:p>
          <a:p>
            <a:endParaRPr lang="en-US" sz="1200" dirty="0"/>
          </a:p>
          <a:p>
            <a:r>
              <a:rPr lang="en-US" sz="1200" dirty="0"/>
              <a:t>And the “media almost invariably yield to pressure… and establish some sort of code of </a:t>
            </a:r>
            <a:r>
              <a:rPr lang="en-US" sz="1200" b="1" dirty="0"/>
              <a:t>self-regulation</a:t>
            </a:r>
            <a:r>
              <a:rPr lang="en-US" sz="1200" dirty="0"/>
              <a:t>.”</a:t>
            </a:r>
            <a:r>
              <a:rPr lang="en-US" sz="1200" baseline="30000" dirty="0"/>
              <a:t>4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 </a:t>
            </a:r>
            <a:r>
              <a:rPr lang="en-US" b="0" i="0" dirty="0">
                <a:solidFill>
                  <a:srgbClr val="2A2A2A"/>
                </a:solidFill>
                <a:effectLst/>
                <a:latin typeface="georgia" panose="02040502050405020303" pitchFamily="18" charset="0"/>
              </a:rPr>
              <a:t>Banning books from libraries and schools can’t prevent children from finding them,</a:t>
            </a:r>
            <a:r>
              <a:rPr lang="en-US" b="0" i="0" baseline="30000" dirty="0">
                <a:solidFill>
                  <a:srgbClr val="2A2A2A"/>
                </a:solidFill>
                <a:effectLst/>
                <a:latin typeface="georgia" panose="02040502050405020303" pitchFamily="18" charset="0"/>
              </a:rPr>
              <a:t>2 </a:t>
            </a:r>
            <a:r>
              <a:rPr lang="en-US" b="0" i="0" baseline="0" dirty="0">
                <a:solidFill>
                  <a:srgbClr val="2A2A2A"/>
                </a:solidFill>
                <a:effectLst/>
                <a:latin typeface="georgia" panose="02040502050405020303" pitchFamily="18" charset="0"/>
              </a:rPr>
              <a:t>so this continuously complicates historical data on book sales and the types of books being written, as cultural censorship has both a notoriety boost and a chilling effect on books and libraries. </a:t>
            </a:r>
            <a:endParaRPr lang="en-US" sz="1200" baseline="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t>
            </a:r>
          </a:p>
          <a:p>
            <a:r>
              <a:rPr lang="en-US" sz="1200" b="0" i="0" kern="1200" dirty="0">
                <a:solidFill>
                  <a:schemeClr val="tx1"/>
                </a:solidFill>
                <a:effectLst/>
                <a:latin typeface="+mn-lt"/>
                <a:ea typeface="+mn-ea"/>
                <a:cs typeface="+mn-cs"/>
              </a:rPr>
              <a:t>American 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have discretion, but no biases where discretion is limited.”</a:t>
            </a:r>
            <a:r>
              <a:rPr lang="en-US" sz="1200" baseline="30000" dirty="0"/>
              <a:t>1 </a:t>
            </a:r>
          </a:p>
          <a:p>
            <a:r>
              <a:rPr lang="en-US" sz="1200" dirty="0"/>
              <a:t>Another study in 2014 found that sentences for Black males in the U.S. federal justice system are nearly 20 percent longer than those for white males convicted of similar crimes.</a:t>
            </a:r>
            <a:r>
              <a:rPr lang="en-US" sz="1200" baseline="30000" dirty="0"/>
              <a:t>2</a:t>
            </a:r>
          </a:p>
          <a:p>
            <a:r>
              <a:rPr lang="en-CA" dirty="0"/>
              <a:t>&lt;click&gt;</a:t>
            </a:r>
          </a:p>
          <a:p>
            <a:r>
              <a:rPr lang="en-CA" dirty="0"/>
              <a:t>This data is complicated because objective data does not include the intentions of judges and prosecutors. The objective data only includes the outcomes. But by examining where discretion was and was not limited, and by comparing objective data on convictions, the data speaks to two different potential causes.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the  U.S.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prison population, recidivism, probation, rights for felons, all </a:t>
            </a:r>
            <a:r>
              <a:rPr lang="en-CA" sz="1200" b="1" dirty="0"/>
              <a:t>must take into account biased outcomes on race. </a:t>
            </a:r>
            <a:r>
              <a:rPr lang="en-CA" sz="1200" b="0" dirty="0"/>
              <a:t>Flawed data on racially biased judicial proceedings can only will be used to draw frankly racist conclusions. This is the classic problem of garbage in, garbage out in any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we’ve talked about some pretty cut and try examples of historical bias. This is a preview of how we’ll talk more about of bias in history and current events. We need to be aware of this, </a:t>
            </a:r>
            <a:r>
              <a:rPr lang="en-US" sz="1200" dirty="0"/>
              <a:t>so that we as data professionals don’t </a:t>
            </a:r>
            <a:r>
              <a:rPr lang="en-US" sz="1200" b="1" dirty="0"/>
              <a:t>amplify</a:t>
            </a:r>
            <a:r>
              <a:rPr lang="en-US" sz="1200" dirty="0"/>
              <a:t>, </a:t>
            </a:r>
            <a:r>
              <a:rPr lang="en-US" sz="1200" b="1" dirty="0"/>
              <a:t>institutionalize</a:t>
            </a:r>
            <a:r>
              <a:rPr lang="en-US" sz="1200" dirty="0"/>
              <a:t>, and </a:t>
            </a:r>
            <a:r>
              <a:rPr lang="en-US" sz="1200" b="1" dirty="0"/>
              <a:t>mask </a:t>
            </a:r>
            <a:r>
              <a:rPr lang="en-US" sz="1200" b="0" dirty="0"/>
              <a:t>historical bias </a:t>
            </a:r>
            <a:r>
              <a:rPr lang="en-US" sz="1200" dirty="0"/>
              <a:t>in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2151864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a:t>
            </a:r>
            <a:r>
              <a:rPr lang="en-US" b="1"/>
              <a:t>inevitable</a:t>
            </a:r>
            <a:r>
              <a:rPr lang="en-US"/>
              <a:t>, but is not </a:t>
            </a:r>
            <a:r>
              <a:rPr lang="en-US" b="1"/>
              <a:t>acceptable</a:t>
            </a:r>
            <a:r>
              <a:rPr lang="en-US"/>
              <a:t>.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a:t>
            </a:r>
            <a:r>
              <a:rPr lang="en-US" b="1"/>
              <a:t>outcomes</a:t>
            </a:r>
            <a:r>
              <a:rPr lang="en-US"/>
              <a:t>, </a:t>
            </a:r>
            <a:r>
              <a:rPr lang="en-US" b="1"/>
              <a:t>not</a:t>
            </a:r>
            <a:r>
              <a:rPr lang="en-US"/>
              <a:t> in intents or origins.</a:t>
            </a:r>
          </a:p>
          <a:p>
            <a:r>
              <a:rPr lang="en-US" b="1"/>
              <a:t>Outcomes</a:t>
            </a:r>
            <a:r>
              <a:rPr lang="en-US"/>
              <a:t> are how bias is measured.</a:t>
            </a:r>
          </a:p>
          <a:p>
            <a:r>
              <a:rPr lang="en-US"/>
              <a:t>The world doesn’t care if we </a:t>
            </a:r>
            <a:r>
              <a:rPr lang="en-US" b="1" i="1"/>
              <a:t>intended</a:t>
            </a:r>
            <a:r>
              <a:rPr lang="en-US" i="0"/>
              <a:t> to be un-biased. It cares that we </a:t>
            </a:r>
            <a:r>
              <a:rPr lang="en-US" b="1" i="0"/>
              <a:t>were or were not </a:t>
            </a:r>
            <a:r>
              <a:rPr lang="en-US" i="0"/>
              <a:t>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a:t>
            </a:r>
            <a:r>
              <a:rPr lang="en-CA"/>
              <a:t>the results ”.</a:t>
            </a:r>
            <a:endParaRPr lang="en-CA" dirty="0"/>
          </a:p>
          <a:p>
            <a:endParaRPr lang="en-CA" dirty="0"/>
          </a:p>
          <a:p>
            <a:r>
              <a:rPr lang="en-CA" dirty="0"/>
              <a:t>Another way to think of this is, if you are reliably wrong, like in the leftmost example here, your outcomes are systemically biased, you’re providing solid data, but with an unresolved variable skewing the results.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both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a:t>
            </a:r>
            <a:r>
              <a:rPr lang="en-CA" sz="1200">
                <a:latin typeface="Roboto"/>
                <a:ea typeface="Roboto" panose="02000000000000000000" pitchFamily="2" charset="0"/>
              </a:rPr>
              <a:t>our conclusions </a:t>
            </a:r>
            <a:r>
              <a:rPr lang="en-CA" sz="1200" dirty="0">
                <a:latin typeface="Roboto"/>
                <a:ea typeface="Roboto" panose="02000000000000000000" pitchFamily="2" charset="0"/>
              </a:rPr>
              <a:t>are valid and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In his 2019 book </a:t>
            </a:r>
            <a:r>
              <a:rPr lang="en-US" u="sng" dirty="0"/>
              <a:t>Tools and Weapons</a:t>
            </a:r>
            <a:r>
              <a:rPr lang="en-US" dirty="0"/>
              <a:t>, Brad Smith with Microsoft wrote </a:t>
            </a:r>
            <a:r>
              <a:rPr lang="en-US" sz="1200" dirty="0"/>
              <a:t>“It’s difficult to build technology that serves the world without first building a team that reflects the diversity of the world… A more diverse group of researchers and engineers is </a:t>
            </a:r>
            <a:r>
              <a:rPr lang="en-US" sz="1200" b="1" dirty="0"/>
              <a:t>more likely to recognize and think harder about bias problems </a:t>
            </a:r>
            <a:r>
              <a:rPr lang="en-US" sz="1200" dirty="0"/>
              <a:t>that may even impact them personally.”</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endParaRPr lang="en-US" dirty="0"/>
          </a:p>
          <a:p>
            <a:r>
              <a:rPr lang="en-US" dirty="0"/>
              <a:t>This same technology </a:t>
            </a:r>
            <a:r>
              <a:rPr lang="en-US" b="1" dirty="0"/>
              <a:t>falsely identified </a:t>
            </a:r>
            <a:r>
              <a:rPr lang="en-US" dirty="0"/>
              <a:t>African-American and Asian faces 10-to-100 times more often than white faces. </a:t>
            </a:r>
          </a:p>
          <a:p>
            <a:endParaRPr lang="en-US" dirty="0"/>
          </a:p>
          <a:p>
            <a:r>
              <a:rPr lang="en-US" dirty="0"/>
              <a:t>Without validity or reliability, is it ethical to use a facial recognition software that has pervasive access to public camera systems? </a:t>
            </a:r>
            <a:endParaRPr lang="en-US" dirty="0">
              <a:cs typeface="Calibri"/>
            </a:endParaRPr>
          </a:p>
          <a:p>
            <a:endParaRPr lang="en-US" dirty="0"/>
          </a:p>
          <a:p>
            <a:r>
              <a:rPr lang="en-US" dirty="0"/>
              <a:t>Do we expect transparency about the flaws in such a system? </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a:defRPr/>
            </a:pPr>
            <a:r>
              <a:rPr lang="en-CA" dirty="0"/>
              <a:t>In this ACT example, socioeconomic level is a variable – it affects the outcome. What other variables may affect a student’s ACT score, variables that have been studied? </a:t>
            </a:r>
          </a:p>
          <a:p>
            <a:pPr marL="171450" indent="-171450">
              <a:buFont typeface="Arial" panose="020B0604020202020204" pitchFamily="34" charset="0"/>
              <a:buChar char="•"/>
            </a:pPr>
            <a:r>
              <a:rPr lang="en-CA" dirty="0"/>
              <a:t>Class size? </a:t>
            </a:r>
          </a:p>
          <a:p>
            <a:pPr marL="171450" indent="-171450">
              <a:buFont typeface="Arial" panose="020B0604020202020204" pitchFamily="34" charset="0"/>
              <a:buChar char="•"/>
            </a:pPr>
            <a:r>
              <a:rPr lang="en-CA" dirty="0"/>
              <a:t>Air quality and temperature of classrooms?</a:t>
            </a:r>
          </a:p>
          <a:p>
            <a:pPr marL="171450" indent="-171450">
              <a:buFont typeface="Arial" panose="020B0604020202020204" pitchFamily="34" charset="0"/>
              <a:buChar char="•"/>
            </a:pPr>
            <a:r>
              <a:rPr lang="en-CA" dirty="0"/>
              <a:t>Local crime statistics? Recent local natural disasters Opportunity for private tutoring ? </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hours students work a job outside of school?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Exchange"/>
              </a:rPr>
              <a:t>This year, more than 76% of all four-year colleges and universities won’t mandate an entrance exam score for admissions</a:t>
            </a:r>
            <a:r>
              <a:rPr lang="en-US" dirty="0"/>
              <a:t>.</a:t>
            </a:r>
            <a:r>
              <a:rPr lang="en-US" baseline="30000" dirty="0"/>
              <a:t>5</a:t>
            </a:r>
            <a:r>
              <a:rPr lang="en-US" dirty="0"/>
              <a:t> This might question the validity of ACT’s test in terms of what colleges want out of the score, given that so many schools </a:t>
            </a:r>
            <a:r>
              <a:rPr lang="en-US" b="1" dirty="0"/>
              <a:t>disregard its validity</a:t>
            </a:r>
            <a:r>
              <a:rPr lang="en-US" dirty="0"/>
              <a:t>. In addition to performance gaps based on student household wealth, studies going back to the 1980s have shown unfair disparity in outcomes based on gender while under-predicting women’s academic achievement in college.</a:t>
            </a:r>
            <a:r>
              <a:rPr lang="en-US" baseline="30000" dirty="0"/>
              <a:t>6 </a:t>
            </a:r>
          </a:p>
          <a:p>
            <a:pPr marL="0" indent="0">
              <a:buFont typeface="Arial" panose="020B0604020202020204" pitchFamily="34" charset="0"/>
              <a:buNone/>
            </a:pPr>
            <a:endParaRPr lang="en-CA" dirty="0"/>
          </a:p>
          <a:p>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 </a:t>
            </a:r>
            <a:r>
              <a:rPr lang="en-US" sz="1200" b="1" i="1" kern="1200" dirty="0">
                <a:solidFill>
                  <a:schemeClr val="tx1"/>
                </a:solidFill>
                <a:effectLst/>
                <a:latin typeface="+mn-lt"/>
                <a:ea typeface="+mn-ea"/>
                <a:cs typeface="+mn-cs"/>
              </a:rPr>
              <a:t>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a:t>
            </a:r>
            <a:r>
              <a:rPr lang="en-US" sz="1200" b="1" i="1" kern="1200" dirty="0">
                <a:solidFill>
                  <a:schemeClr val="tx1"/>
                </a:solidFill>
                <a:effectLst/>
                <a:latin typeface="+mn-lt"/>
                <a:ea typeface="+mn-ea"/>
                <a:cs typeface="+mn-cs"/>
              </a:rPr>
              <a:t>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2992495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that bias.</a:t>
            </a:r>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couple examples here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 paper published in the journal </a:t>
            </a:r>
            <a:r>
              <a:rPr lang="en-CA" dirty="0" err="1"/>
              <a:t>Biochemia</a:t>
            </a:r>
            <a:r>
              <a:rPr lang="en-CA" dirty="0"/>
              <a:t> Medica.</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a:cs typeface="Calibri"/>
            </a:endParaRPr>
          </a:p>
          <a:p>
            <a:r>
              <a:rPr lang="en-CA" dirty="0">
                <a:cs typeface="Calibri"/>
              </a:rPr>
              <a:t>You need to be able to support your conclusions. </a:t>
            </a:r>
          </a:p>
          <a:p>
            <a:endParaRPr lang="en-CA">
              <a:cs typeface="Calibri"/>
            </a:endParaRPr>
          </a:p>
          <a:p>
            <a:pPr marL="171450" indent="-171450">
              <a:spcBef>
                <a:spcPct val="20000"/>
              </a:spcBef>
              <a:buFont typeface="Arial"/>
              <a:buChar char="•"/>
            </a:pPr>
            <a:r>
              <a:rPr lang="en-US"/>
              <a:t>That’s why we’re talking about steroids, censorship, race, facial recognition, Apple cards.</a:t>
            </a:r>
          </a:p>
          <a:p>
            <a:pPr marL="171450" indent="-171450">
              <a:spcBef>
                <a:spcPct val="20000"/>
              </a:spcBef>
              <a:buFont typeface="Arial"/>
              <a:buChar char="•"/>
            </a:pPr>
            <a:endParaRPr lang="en-US"/>
          </a:p>
          <a:p>
            <a:pPr marL="171450" indent="-171450">
              <a:spcBef>
                <a:spcPct val="20000"/>
              </a:spcBef>
              <a:buFont typeface="Arial"/>
              <a:buChar char="•"/>
            </a:pPr>
            <a:r>
              <a:rPr lang="en-US"/>
              <a:t>Transparency to how the algorithm works is key to acknowledging bias in </a:t>
            </a:r>
            <a:r>
              <a:rPr lang="en-US" b="1"/>
              <a:t>outcomes</a:t>
            </a:r>
            <a:r>
              <a:rPr lang="en-US"/>
              <a:t>. </a:t>
            </a:r>
          </a:p>
          <a:p>
            <a:pPr marL="628650" lvl="1" indent="-171450">
              <a:lnSpc>
                <a:spcPct val="90000"/>
              </a:lnSpc>
              <a:spcBef>
                <a:spcPts val="500"/>
              </a:spcBef>
              <a:buFont typeface="Arial"/>
              <a:buChar char="•"/>
            </a:pPr>
            <a:r>
              <a:rPr lang="en-US"/>
              <a:t>In the case of competitive Intellectual Property, the algorithm should be understood at least internally.</a:t>
            </a:r>
            <a:endParaRPr lang="en-CA"/>
          </a:p>
          <a:p>
            <a:endParaRPr lang="en-CA"/>
          </a:p>
          <a:p>
            <a:r>
              <a:rPr lang="en-CA" dirty="0"/>
              <a:t>It cannot be a mysterious black box, and yes, we’ll talk about just such an example later.</a:t>
            </a:r>
            <a:endParaRPr lang="en-CA">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Target’s</a:t>
            </a:r>
            <a:r>
              <a:rPr lang="en-CA"/>
              <a:t> statistician says </a:t>
            </a:r>
            <a:r>
              <a:rPr lang="en-CA" dirty="0"/>
              <a:t>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you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In the UK, the Equality Act 2010 provided for the same.</a:t>
            </a:r>
            <a:r>
              <a:rPr lang="en-US" sz="1200" b="0" i="0" kern="1200" baseline="30000" dirty="0">
                <a:solidFill>
                  <a:schemeClr val="tx1"/>
                </a:solidFill>
                <a:effectLst/>
                <a:latin typeface="+mn-lt"/>
                <a:ea typeface="+mn-ea"/>
                <a:cs typeface="+mn-cs"/>
              </a:rPr>
              <a:t>3</a:t>
            </a:r>
            <a:r>
              <a:rPr lang="en-US" dirty="0"/>
              <a:t>  Now, you’ll likely see a poster for this in the break room at work, outlining the prohibition on sickle cell trait discrimination.</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aware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a:t>
            </a:r>
            <a:r>
              <a:rPr lang="en-CA"/>
              <a:t>towards groups. </a:t>
            </a:r>
            <a:r>
              <a:rPr lang="en-CA" dirty="0"/>
              <a:t>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many years as a SQL Server consultant including as a Microsoft MVP, I joined the Microsoft Database Docs team a couple years ago.</a:t>
            </a:r>
          </a:p>
          <a:p>
            <a:endParaRPr lang="en-CA" dirty="0">
              <a:cs typeface="Calibri"/>
            </a:endParaRPr>
          </a:p>
          <a:p>
            <a:r>
              <a:rPr lang="en-CA" dirty="0"/>
              <a:t>Worth noting that while we have citations throughout our presentation, any opinions are our own alone. </a:t>
            </a:r>
          </a:p>
          <a:p>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endParaRPr lang="en-US" sz="3200">
              <a:cs typeface="Calibri"/>
            </a:endParaRPr>
          </a:p>
          <a:p>
            <a:r>
              <a:rPr lang="en-US" sz="3200"/>
              <a:t>In the case of housing discrimination, </a:t>
            </a:r>
            <a:r>
              <a:rPr lang="en-US" sz="3200" b="1"/>
              <a:t>the doctrine </a:t>
            </a:r>
            <a:r>
              <a:rPr lang="en-US" sz="3200"/>
              <a:t>of </a:t>
            </a:r>
            <a:r>
              <a:rPr lang="en-US" sz="3200" b="1"/>
              <a:t>“disparate impact </a:t>
            </a:r>
            <a:r>
              <a:rPr lang="en-US" sz="3200"/>
              <a:t>recognizes that implicit biases can produce discriminatory results — </a:t>
            </a:r>
            <a:r>
              <a:rPr lang="en-US" sz="3200" b="1"/>
              <a:t>even without intent — </a:t>
            </a:r>
            <a:r>
              <a:rPr lang="en-US" sz="3200"/>
              <a:t>and allows for such results to be remedied.”</a:t>
            </a:r>
            <a:r>
              <a:rPr lang="en-US" sz="3200" baseline="30000"/>
              <a:t>1</a:t>
            </a:r>
            <a:endParaRPr lang="en-US" sz="3200" baseline="30000">
              <a:cs typeface="Calibri"/>
            </a:endParaRPr>
          </a:p>
          <a:p>
            <a:endParaRPr lang="en-US"/>
          </a:p>
          <a:p>
            <a:pPr marL="285750" indent="-285750">
              <a:spcBef>
                <a:spcPct val="20000"/>
              </a:spcBef>
              <a:buFont typeface="Arial"/>
              <a:buChar char="•"/>
            </a:pPr>
            <a:r>
              <a:rPr lang="en-US"/>
              <a:t>Analytical models or predictive models must either </a:t>
            </a:r>
            <a:r>
              <a:rPr lang="en-US" b="1"/>
              <a:t>account for and be aware of past trends, or become guilty </a:t>
            </a:r>
            <a:r>
              <a:rPr lang="en-US"/>
              <a:t>of continuing and institutionalizing past trends. </a:t>
            </a:r>
            <a:endParaRPr lang="en-US">
              <a:cs typeface="Calibri"/>
            </a:endParaRPr>
          </a:p>
          <a:p>
            <a:pPr marL="285750" indent="-285750">
              <a:spcBef>
                <a:spcPct val="20000"/>
              </a:spcBef>
              <a:buFont typeface="Arial"/>
              <a:buChar char="•"/>
            </a:pPr>
            <a:r>
              <a:rPr lang="en-US"/>
              <a:t>Your data analysis must expose and control for disparate impact, or will contribute to it.</a:t>
            </a:r>
            <a:endParaRPr lang="en-US">
              <a:cs typeface="Calibri"/>
            </a:endParaRPr>
          </a:p>
          <a:p>
            <a:endParaRPr lang="en-US">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A 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if you can spot Florida Blvd on this map, a historical redlining boundary.</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p>
          <a:p>
            <a:endParaRPr lang="en-US" sz="1200" dirty="0">
              <a:cs typeface="Calibri"/>
            </a:endParaRPr>
          </a:p>
          <a:p>
            <a:r>
              <a:rPr lang="en-US" sz="1200" dirty="0">
                <a:cs typeface="Calibri"/>
              </a:rPr>
              <a:t>If you’re an internet service provider, offering the same prices for slower internet service in poorer areas, you are extending a historical trend. Sure enough, this year a joint investigation by the markup and the associated press found </a:t>
            </a:r>
            <a:r>
              <a:rPr lang="en-US" b="0" i="0" dirty="0">
                <a:solidFill>
                  <a:srgbClr val="66615B"/>
                </a:solidFill>
                <a:effectLst/>
                <a:latin typeface="messina"/>
              </a:rPr>
              <a:t>AT&amp;T, Verizon, EarthLink, and CenturyLink disproportionately offered lower-income and least-White neighborhoods slow internet service for the same price as speedy connections they offered in other parts of town. (https://themarkup.org/still-loading/2022/10/19/dollars-to-megabits-you-may-be-paying-400-times-as-much-as-your-neighbor-for-internet-service)</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had a disparate impact on minorities you can only be judged by your outcomes, not by your best intentions.</a:t>
            </a:r>
            <a:endParaRPr lang="en-US" sz="1200"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cs typeface="Calibri"/>
            </a:endParaRPr>
          </a:p>
          <a:p>
            <a:pPr marL="285750" indent="-285750">
              <a:spcBef>
                <a:spcPct val="20000"/>
              </a:spcBef>
              <a:buFont typeface="Arial"/>
              <a:buChar char="•"/>
            </a:pPr>
            <a:r>
              <a:rPr lang="en-US" dirty="0"/>
              <a:t>Only outcomes can measure disparate impact. </a:t>
            </a:r>
            <a:endParaRPr lang="en-US" dirty="0">
              <a:cs typeface="Calibri"/>
            </a:endParaRPr>
          </a:p>
          <a:p>
            <a:pPr marL="285750" indent="-285750">
              <a:spcBef>
                <a:spcPct val="20000"/>
              </a:spcBef>
              <a:buFont typeface="Arial"/>
              <a:buChar char="•"/>
            </a:pPr>
            <a:r>
              <a:rPr lang="en-US" dirty="0"/>
              <a:t>Disparate Impact is not based on intentions.</a:t>
            </a:r>
            <a:endParaRPr lang="en-CA" dirty="0"/>
          </a:p>
          <a:p>
            <a:pPr marL="285750" indent="-285750">
              <a:spcBef>
                <a:spcPct val="20000"/>
              </a:spcBef>
              <a:buFont typeface="Arial"/>
              <a:buChar char="•"/>
            </a:pPr>
            <a:r>
              <a:rPr lang="en-US" dirty="0"/>
              <a:t>It is illegal, and unethical, for companies to blame an algorithm to avoid penalties. And there's some links here that you can read through to find the legal precedence for that. </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 but not excuse it.</a:t>
            </a:r>
            <a:r>
              <a:rPr lang="en-US" sz="1200" baseline="30000" dirty="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t>
            </a:r>
            <a:r>
              <a:rPr lang="en-CA"/>
              <a:t>Arkansas (in </a:t>
            </a:r>
            <a:r>
              <a:rPr lang="en-CA" dirty="0"/>
              <a:t>the </a:t>
            </a:r>
            <a:r>
              <a:rPr lang="en-CA"/>
              <a:t>United States) </a:t>
            </a:r>
            <a:r>
              <a:rPr lang="en-CA" dirty="0"/>
              <a:t>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the documentary is titled Coded Bias.</a:t>
            </a:r>
            <a:r>
              <a:rPr lang="en-CA" baseline="30000" dirty="0"/>
              <a:t>9</a:t>
            </a:r>
            <a:r>
              <a:rPr lang="en-CA" dirty="0"/>
              <a:t> You may be interested in viewing. This is a common issue for our and your black colleagues, and many black students forced online around the world during the pandemic – visible light cameras without infrared sensors, aren’t recognizing their faces, and modern algorithms aren’t detecting darker skin faces. This is why Windows Hello facial recognition requires </a:t>
            </a:r>
            <a:r>
              <a:rPr lang="en-US" b="0" i="0" dirty="0">
                <a:solidFill>
                  <a:srgbClr val="BDC1C6"/>
                </a:solidFill>
                <a:effectLst/>
                <a:latin typeface="Roboto" panose="02000000000000000000" pitchFamily="2" charset="0"/>
              </a:rPr>
              <a:t>a camera system certified for near infrared light.</a:t>
            </a:r>
            <a:endParaRPr lang="en-US" sz="1200" dirty="0">
              <a:cs typeface="Calibri"/>
            </a:endParaRPr>
          </a:p>
          <a:p>
            <a:r>
              <a:rPr lang="en-US" sz="1200" dirty="0"/>
              <a:t>&lt;</a:t>
            </a:r>
            <a:r>
              <a:rPr lang="en-CA" dirty="0"/>
              <a:t>next&gt;</a:t>
            </a:r>
            <a:endParaRPr lang="en-CA" dirty="0">
              <a:cs typeface="Calibri"/>
            </a:endParaRPr>
          </a:p>
          <a:p>
            <a:r>
              <a:rPr lang="en-US" sz="1200" dirty="0"/>
              <a:t>This is supported by an FBI co-authored study which indicates that facial recognition software is less accurate on darker skin. </a:t>
            </a:r>
          </a:p>
          <a:p>
            <a:endParaRPr lang="en-US" sz="1200" dirty="0"/>
          </a:p>
          <a:p>
            <a:r>
              <a:rPr lang="en-US" sz="1200" dirty="0"/>
              <a:t>Similarly, personal voice assistants like Google Home and Amazon’s Alexa struggle with understanding African American vernacular.</a:t>
            </a:r>
            <a:r>
              <a:rPr lang="en-US" sz="1200" baseline="30000" dirty="0"/>
              <a:t> 8</a:t>
            </a:r>
            <a:r>
              <a:rPr lang="en-US" sz="1200" dirty="0"/>
              <a:t> Speech recognition algorithms disproportionately misunderstand minority speakers and accents,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(on the right) to grainy surveillance camera footage (on the left).</a:t>
            </a:r>
            <a:r>
              <a:rPr lang="en-US" sz="1200" baseline="30000" dirty="0"/>
              <a:t>1 </a:t>
            </a:r>
            <a:r>
              <a:rPr lang="en-US" dirty="0"/>
              <a:t>Robert Williams was innocent. In the lawsuit and media coverage surrounding the case, the Detroit Chief of Police admitted in June 2020 that 96% of the time, the facial recognition software would misidentify suspects.</a:t>
            </a:r>
            <a:r>
              <a:rPr lang="en-US" sz="1200" baseline="30000" dirty="0"/>
              <a:t>2</a:t>
            </a:r>
            <a:r>
              <a:rPr lang="en-US" baseline="30000" dirty="0"/>
              <a:t>  </a:t>
            </a:r>
            <a:r>
              <a:rPr lang="en-US" dirty="0"/>
              <a:t>Credit the Detroit Chief of Police at least with uncommon transparency there.</a:t>
            </a:r>
          </a:p>
          <a:p>
            <a:pPr>
              <a:defRPr/>
            </a:pPr>
            <a:r>
              <a:rPr lang="en-US" dirty="0"/>
              <a:t>&lt;click&gt;</a:t>
            </a:r>
          </a:p>
          <a:p>
            <a:pPr>
              <a:defRPr/>
            </a:pPr>
            <a:r>
              <a:rPr lang="en-US" dirty="0"/>
              <a:t>Soon thereafter, journalists started investigating Detroit’s facial recognition software, and uncovered a 2019 false accusation that led to another arrest, when machine learning misidentified the innocent man on the right.</a:t>
            </a:r>
            <a:r>
              <a:rPr lang="en-US" baseline="30000" dirty="0"/>
              <a:t>3 </a:t>
            </a:r>
            <a:r>
              <a:rPr lang="en-US" baseline="0" dirty="0"/>
              <a:t>In this case, </a:t>
            </a:r>
            <a:r>
              <a:rPr lang="en-US" b="0" i="0" dirty="0">
                <a:solidFill>
                  <a:srgbClr val="303030"/>
                </a:solidFill>
                <a:effectLst/>
                <a:latin typeface="Georgia Pro" panose="020B0604020202020204" pitchFamily="18" charset="0"/>
              </a:rPr>
              <a:t>Michael Oliver was arrested and charged, despite a host of evidence making it impossible for him to have committed the crime. Months later, the case against Oliver was dismissed, reportedly, when the prosecutor took one look at these two photos on the right. During those months of being falsely identified by facial recognition software, </a:t>
            </a:r>
            <a:r>
              <a:rPr lang="en-US" b="0" i="0" dirty="0">
                <a:solidFill>
                  <a:srgbClr val="101010"/>
                </a:solidFill>
                <a:effectLst/>
                <a:latin typeface="Publico Text"/>
              </a:rPr>
              <a:t>Oliver, and innocent man, missed work for trial dates, lost his job, “couldn't make rent on his home or car payments, and soon he lost those too. A year later he is effectively homeless.”</a:t>
            </a:r>
            <a:r>
              <a:rPr lang="en-US" b="0" i="0" baseline="30000" dirty="0">
                <a:solidFill>
                  <a:srgbClr val="101010"/>
                </a:solidFill>
                <a:effectLst/>
                <a:latin typeface="Publico Text"/>
              </a:rPr>
              <a:t>4</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were recently in Boston and got to visit the world class Boston Museum of Science. And they have a new wing all about artificial intelligence and machine learning, lots of interactive displays. </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a:defRPr/>
            </a:pPr>
            <a:r>
              <a:rPr lang="en-US" dirty="0"/>
              <a:t>Facial recognition for police seems pretty scary, but what about something more mundane? What about the job market?</a:t>
            </a:r>
          </a:p>
          <a:p>
            <a:pPr>
              <a:defRPr/>
            </a:pPr>
            <a:endParaRPr lang="en-US" dirty="0"/>
          </a:p>
          <a:p>
            <a:pPr>
              <a:defRPr/>
            </a:pPr>
            <a:r>
              <a:rPr lang="en-US" dirty="0">
                <a:cs typeface="Calibri"/>
              </a:rPr>
              <a:t>This past May, the United States Equal Employment Opportunity Commission filed their first ever lawsuit against three companies who operated an English-language tutoring service to students after their online recruitment software rejected older applicants based on their age. More than 200 qualified applicants were rejected because of their age, a clear violation of the law.</a:t>
            </a:r>
            <a:r>
              <a:rPr lang="en-US" baseline="30000" dirty="0">
                <a:cs typeface="Calibri"/>
              </a:rPr>
              <a:t>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a:defRPr/>
            </a:pPr>
            <a:r>
              <a:rPr lang="en-US" dirty="0"/>
              <a:t>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a:defRPr/>
            </a:pPr>
            <a:r>
              <a:rPr lang="en-US" dirty="0"/>
              <a:t>In an investigation of </a:t>
            </a:r>
            <a:r>
              <a:rPr lang="en-US" dirty="0" err="1"/>
              <a:t>HIreVue</a:t>
            </a:r>
            <a:r>
              <a:rPr lang="en-US" dirty="0"/>
              <a:t>, a German public broadcaster found wearing glasses or a headscarf in a video changed a candidate's scores substantial, even after saying the same things in the video interview.</a:t>
            </a:r>
            <a:r>
              <a:rPr lang="en-US" baseline="30000" dirty="0"/>
              <a:t>3,4</a:t>
            </a:r>
          </a:p>
          <a:p>
            <a:pPr>
              <a:defRPr/>
            </a:pPr>
            <a:endParaRPr lang="en-US" dirty="0">
              <a:cs typeface="Calibri"/>
            </a:endParaRPr>
          </a:p>
          <a:p>
            <a:pPr>
              <a:defRPr/>
            </a:pPr>
            <a:r>
              <a:rPr lang="en-US" dirty="0">
                <a:cs typeface="Calibri"/>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Often, attempts to use facial recognition offer little more than the same junk science that fraudsters have touted for centuries, when using facial or cranial structure to try and predict which men would be intelligent, or criminals, or good husbands.</a:t>
            </a:r>
            <a:r>
              <a:rPr lang="en-US" sz="1200" baseline="30000" dirty="0"/>
              <a:t>8</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the misuse of facial recognition, and more that seem to hit the newspapers every day, raise ethical red flags, not only about the technology claiming to accomplish the impossible, but a growing lack of transparency to how the technology was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A2A2A"/>
                </a:solidFill>
                <a:effectLst/>
                <a:latin typeface="PublicoText"/>
              </a:rPr>
              <a:t>As “The EEOC Chair said to employers, “if you’re buying a product to look at employment decision-making with AI, check under the hood.””</a:t>
            </a:r>
            <a:r>
              <a:rPr lang="en-US" b="0" i="0" baseline="30000" dirty="0">
                <a:solidFill>
                  <a:srgbClr val="2A2A2A"/>
                </a:solidFill>
                <a:effectLst/>
                <a:latin typeface="PublicoText"/>
              </a:rPr>
              <a:t>10</a:t>
            </a: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418287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Alright, I’ve hit you with a bunch of bad examples. Certainly, an industry must learn from these extremely damaging mistakes. </a:t>
            </a:r>
            <a:r>
              <a:rPr lang="en-US" dirty="0"/>
              <a:t>Maybe this technology will be viable one day, but until then, the potential for terrible impact on civil rights, on citizens, on people like you and me, is obvious.</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I’ll leave you with a positive upshot of algorithms and algorithmic decision making, that emphasizes our ethical responsibility towards transparency.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r>
              <a:rPr lang="en-US" sz="1200" dirty="0"/>
              <a:t>We </a:t>
            </a:r>
            <a:r>
              <a:rPr lang="en-US" sz="1200" b="1" dirty="0"/>
              <a:t>can </a:t>
            </a:r>
            <a:r>
              <a:rPr lang="en-US" sz="1200" dirty="0"/>
              <a:t>have a conversation on algorithmic decision systems. We </a:t>
            </a:r>
            <a:r>
              <a:rPr lang="en-US" sz="1200" b="1" dirty="0"/>
              <a:t>can </a:t>
            </a:r>
            <a:r>
              <a:rPr lang="en-US" sz="1200" dirty="0"/>
              <a:t>perform audits, we can investigate the data collection and analysis. We </a:t>
            </a:r>
            <a:r>
              <a:rPr lang="en-US" sz="1200" b="0" dirty="0"/>
              <a:t>can </a:t>
            </a:r>
            <a:r>
              <a:rPr lang="en-US" sz="1200" b="1" dirty="0"/>
              <a:t>even </a:t>
            </a:r>
            <a:r>
              <a:rPr lang="en-US" sz="1200" dirty="0"/>
              <a:t>model decision-making in different past environments in a virtual environment.</a:t>
            </a:r>
            <a:r>
              <a:rPr lang="en-US" sz="1100" baseline="30000" dirty="0"/>
              <a:t>1</a:t>
            </a:r>
          </a:p>
          <a:p>
            <a:endParaRPr lang="en-US" sz="1100" baseline="30000" dirty="0"/>
          </a:p>
          <a:p>
            <a:r>
              <a:rPr lang="en-US" sz="1200" dirty="0"/>
              <a:t>It is incumbent upon us as ethical developers and data professionals to have these conversations. We can and should have conversations on ethical data science systems from end to end, like we’re having today. And this is actually a big advantage over human decision making. We </a:t>
            </a:r>
            <a:r>
              <a:rPr lang="en-US" sz="1200" b="1" dirty="0"/>
              <a:t>can </a:t>
            </a:r>
            <a:r>
              <a:rPr lang="en-US" sz="1200" dirty="0"/>
              <a:t>know the data inputs and we can understand and test machine learning decisions.</a:t>
            </a:r>
          </a:p>
          <a:p>
            <a:endParaRPr lang="en-US" sz="1200" dirty="0"/>
          </a:p>
          <a:p>
            <a:r>
              <a:rPr lang="en-US" sz="1200" dirty="0"/>
              <a:t>Also, while the remediation of systemic bias is not easy, it is often more feasible to correct in software than in the judgement of … a human. Certainly, this factor makes the study of bias in data a worthy endeavor. </a:t>
            </a:r>
          </a:p>
          <a:p>
            <a:endParaRPr lang="en-US" sz="1200" dirty="0"/>
          </a:p>
          <a:p>
            <a:r>
              <a:rPr lang="en-US" sz="1200" dirty="0"/>
              <a:t>A biased human being, for example a judge or a prosecutor, is much more difficult to analyze and correct. For human decisions, these conversations are more difficult. The Hawthorne effect compounds a lack of clarity when observing human decision making. We can’t know ALL of their inputs and decision making variables. We can’t divine the intentions of the heart. We shouldn’t bother. And so we </a:t>
            </a:r>
            <a:r>
              <a:rPr lang="en-US" sz="1200" i="0" u="none" dirty="0"/>
              <a:t>come back </a:t>
            </a:r>
            <a:r>
              <a:rPr lang="en-US" sz="1200" dirty="0"/>
              <a:t>to evaluating … outcomes, the only thing we can really objectively judge. </a:t>
            </a: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61</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 only outcomes.</a:t>
            </a:r>
          </a:p>
          <a:p>
            <a:r>
              <a:rPr lang="en-CA" dirty="0"/>
              <a:t>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62</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pPr>
              <a:defRPr/>
            </a:pPr>
            <a:r>
              <a:rPr lang="en-CA" dirty="0"/>
              <a:t>What</a:t>
            </a:r>
            <a:r>
              <a:rPr lang="en-CA"/>
              <a:t> kind of questions can we ask of ourselves and our teams to avoid ethical pitfalls in data analysis and collection?</a:t>
            </a:r>
            <a:endParaRPr lang="en-CA" dirty="0"/>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63</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pPr>
              <a:defRPr/>
            </a:pPr>
            <a:r>
              <a:rPr lang="en-CA" dirty="0"/>
              <a:t>So how do we create infrastructure and parameters, as an industry, around Ethics in Modern Data?</a:t>
            </a:r>
          </a:p>
          <a:p>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64</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65</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66</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68</a:t>
            </a:fld>
            <a:endParaRPr lang="en-US"/>
          </a:p>
        </p:txBody>
      </p:sp>
    </p:spTree>
    <p:extLst>
      <p:ext uri="{BB962C8B-B14F-4D97-AF65-F5344CB8AC3E}">
        <p14:creationId xmlns:p14="http://schemas.microsoft.com/office/powerpoint/2010/main" val="148044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166435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143130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376804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7.svg"/><Relationship Id="rId7" Type="http://schemas.openxmlformats.org/officeDocument/2006/relationships/image" Target="../media/image30.sv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4.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5.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6.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108FCC3B-E136-9D4A-B87C-58552DCEE02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34833915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3003" y="668693"/>
            <a:ext cx="5717995" cy="1798619"/>
          </a:xfrm>
          <a:prstGeom prst="rect">
            <a:avLst/>
          </a:prstGeom>
        </p:spPr>
      </p:pic>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491837" y="2648180"/>
            <a:ext cx="8160327"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3911313"/>
            <a:ext cx="9144000" cy="715264"/>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3973945"/>
            <a:ext cx="9144000" cy="715264"/>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8"/>
          <a:stretch>
            <a:fillRect/>
          </a:stretch>
        </p:blipFill>
        <p:spPr>
          <a:xfrm>
            <a:off x="7445086" y="4440697"/>
            <a:ext cx="1335526" cy="317983"/>
          </a:xfrm>
          <a:prstGeom prst="rect">
            <a:avLst/>
          </a:prstGeom>
        </p:spPr>
      </p:pic>
    </p:spTree>
    <p:extLst>
      <p:ext uri="{BB962C8B-B14F-4D97-AF65-F5344CB8AC3E}">
        <p14:creationId xmlns:p14="http://schemas.microsoft.com/office/powerpoint/2010/main" val="362305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11/11/2022</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B4E-B303-48CB-9439-3BA095E0C086}"/>
              </a:ext>
            </a:extLst>
          </p:cNvPr>
          <p:cNvSpPr>
            <a:spLocks noGrp="1"/>
          </p:cNvSpPr>
          <p:nvPr>
            <p:ph type="ctrTitle" hasCustomPrompt="1"/>
          </p:nvPr>
        </p:nvSpPr>
        <p:spPr>
          <a:xfrm>
            <a:off x="1143000" y="1835944"/>
            <a:ext cx="6858000" cy="2044439"/>
          </a:xfrm>
        </p:spPr>
        <p:txBody>
          <a:bodyPr anchor="ctr" anchorCtr="0"/>
          <a:lstStyle>
            <a:lvl1pPr algn="ctr">
              <a:defRPr sz="4500">
                <a:solidFill>
                  <a:schemeClr val="bg1"/>
                </a:solidFill>
              </a:defRPr>
            </a:lvl1pPr>
          </a:lstStyle>
          <a:p>
            <a:r>
              <a:rPr lang="en-US" dirty="0"/>
              <a:t>Session Name</a:t>
            </a:r>
          </a:p>
        </p:txBody>
      </p:sp>
      <p:sp>
        <p:nvSpPr>
          <p:cNvPr id="3" name="Subtitle 2">
            <a:extLst>
              <a:ext uri="{FF2B5EF4-FFF2-40B4-BE49-F238E27FC236}">
                <a16:creationId xmlns:a16="http://schemas.microsoft.com/office/drawing/2014/main" id="{C3F4E401-2F8C-49F9-9251-3F0DA2D81550}"/>
              </a:ext>
            </a:extLst>
          </p:cNvPr>
          <p:cNvSpPr>
            <a:spLocks noGrp="1"/>
          </p:cNvSpPr>
          <p:nvPr>
            <p:ph type="subTitle" idx="1" hasCustomPrompt="1"/>
          </p:nvPr>
        </p:nvSpPr>
        <p:spPr>
          <a:xfrm>
            <a:off x="1143000" y="3880382"/>
            <a:ext cx="6858000" cy="1241822"/>
          </a:xfrm>
        </p:spPr>
        <p:txBody>
          <a:bodyPr>
            <a:normAutofit/>
          </a:bodyPr>
          <a:lstStyle>
            <a:lvl1pPr marL="0" indent="0" algn="ctr">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by Speaker Name</a:t>
            </a:r>
          </a:p>
        </p:txBody>
      </p:sp>
    </p:spTree>
    <p:extLst>
      <p:ext uri="{BB962C8B-B14F-4D97-AF65-F5344CB8AC3E}">
        <p14:creationId xmlns:p14="http://schemas.microsoft.com/office/powerpoint/2010/main" val="16736113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4972050" y="0"/>
            <a:ext cx="4171950" cy="51435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077" y="250902"/>
            <a:ext cx="3576178" cy="4751023"/>
          </a:xfrm>
          <a:prstGeom prst="rect">
            <a:avLst/>
          </a:prstGeom>
        </p:spPr>
      </p:pic>
    </p:spTree>
    <p:extLst>
      <p:ext uri="{BB962C8B-B14F-4D97-AF65-F5344CB8AC3E}">
        <p14:creationId xmlns:p14="http://schemas.microsoft.com/office/powerpoint/2010/main" val="44768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2400222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dirty="0">
                <a:solidFill>
                  <a:schemeClr val="bg1"/>
                </a:solidFill>
                <a:latin typeface="IBM Plex Sans" panose="020B0503050203000203" pitchFamily="34" charset="77"/>
              </a:rPr>
              <a:t>Your feedback is important to us</a:t>
            </a:r>
            <a:endParaRPr lang="en-US" sz="33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dirty="0">
                <a:solidFill>
                  <a:schemeClr val="bg1"/>
                </a:solidFill>
                <a:latin typeface="IBM Plex Sans" panose="020B0503050203000203" pitchFamily="34" charset="77"/>
              </a:rPr>
              <a:t>Evaluate this session at:</a:t>
            </a:r>
            <a:endParaRPr lang="en-US" sz="27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dirty="0">
                <a:solidFill>
                  <a:schemeClr val="bg1"/>
                </a:solidFill>
                <a:latin typeface="IBM Plex Sans" panose="020B0503050203000203" pitchFamily="34" charset="77"/>
              </a:rPr>
              <a:t>www.PASSDataCommunitySummit.com/evaluation</a:t>
            </a:r>
            <a:endParaRPr lang="en-US" sz="27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17560299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4972050" y="0"/>
            <a:ext cx="4171950" cy="51435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077" y="250902"/>
            <a:ext cx="3576178" cy="4751023"/>
          </a:xfrm>
          <a:prstGeom prst="rect">
            <a:avLst/>
          </a:prstGeom>
        </p:spPr>
      </p:pic>
    </p:spTree>
    <p:extLst>
      <p:ext uri="{BB962C8B-B14F-4D97-AF65-F5344CB8AC3E}">
        <p14:creationId xmlns:p14="http://schemas.microsoft.com/office/powerpoint/2010/main" val="6633226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2" name="Graphic 11">
            <a:extLst>
              <a:ext uri="{FF2B5EF4-FFF2-40B4-BE49-F238E27FC236}">
                <a16:creationId xmlns:a16="http://schemas.microsoft.com/office/drawing/2014/main" id="{BD230B37-8C4B-974F-8839-BBB455F3EB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6"/>
          <a:stretch>
            <a:fillRect/>
          </a:stretch>
        </p:blipFill>
        <p:spPr>
          <a:xfrm>
            <a:off x="4972050" y="0"/>
            <a:ext cx="4171950" cy="5143500"/>
          </a:xfrm>
          <a:prstGeom prst="rect">
            <a:avLst/>
          </a:prstGeom>
        </p:spPr>
      </p:pic>
    </p:spTree>
    <p:extLst>
      <p:ext uri="{BB962C8B-B14F-4D97-AF65-F5344CB8AC3E}">
        <p14:creationId xmlns:p14="http://schemas.microsoft.com/office/powerpoint/2010/main" val="37898018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rgbClr val="F2F2F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314393"/>
          </a:xfrm>
        </p:spPr>
        <p:txBody>
          <a:bodyPr anchor="t">
            <a:normAutofit/>
          </a:bodyPr>
          <a:lstStyle>
            <a:lvl1pPr marL="257175" indent="-257175">
              <a:lnSpc>
                <a:spcPct val="114000"/>
              </a:lnSpc>
              <a:buClr>
                <a:schemeClr val="bg1"/>
              </a:buClr>
              <a:buFont typeface="Arial" panose="020B0604020202020204" pitchFamily="34" charset="0"/>
              <a:buChar char="•"/>
              <a:defRPr sz="18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14" name="Graphic 13">
            <a:extLst>
              <a:ext uri="{FF2B5EF4-FFF2-40B4-BE49-F238E27FC236}">
                <a16:creationId xmlns:a16="http://schemas.microsoft.com/office/drawing/2014/main" id="{A61241A6-6E09-2241-89A2-765B6577E8E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7629035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dirty="0">
                <a:solidFill>
                  <a:schemeClr val="bg1"/>
                </a:solidFill>
                <a:latin typeface="IBM Plex Sans" panose="020B0503050203000203" pitchFamily="34" charset="77"/>
              </a:rPr>
              <a:t>Your feedback is important to us</a:t>
            </a:r>
            <a:endParaRPr lang="en-US" sz="33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dirty="0">
                <a:solidFill>
                  <a:schemeClr val="bg1"/>
                </a:solidFill>
                <a:latin typeface="IBM Plex Sans" panose="020B0503050203000203" pitchFamily="34" charset="77"/>
              </a:rPr>
              <a:t>Evaluate this session at:</a:t>
            </a:r>
            <a:endParaRPr lang="en-US" sz="27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dirty="0">
                <a:solidFill>
                  <a:schemeClr val="bg1"/>
                </a:solidFill>
                <a:latin typeface="IBM Plex Sans" panose="020B0503050203000203" pitchFamily="34" charset="77"/>
              </a:rPr>
              <a:t>www.PASSDataCommunitySummit.com/evaluation</a:t>
            </a:r>
            <a:endParaRPr lang="en-US" sz="27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19310342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36285002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1CB126BA-D297-1A41-84BE-DF01748B27F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248093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Tree>
    <p:extLst>
      <p:ext uri="{BB962C8B-B14F-4D97-AF65-F5344CB8AC3E}">
        <p14:creationId xmlns:p14="http://schemas.microsoft.com/office/powerpoint/2010/main" val="1395060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42581793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28566058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41703940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171928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C601D55F-2F08-B849-A87B-63B0B257C36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38776779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3919E6EB-CCDB-CB45-8C87-FB650808755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6302467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2" name="Graphic 21">
            <a:extLst>
              <a:ext uri="{FF2B5EF4-FFF2-40B4-BE49-F238E27FC236}">
                <a16:creationId xmlns:a16="http://schemas.microsoft.com/office/drawing/2014/main" id="{A633456F-903B-0242-9347-1DF5DABD8BA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28920481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290C00-4EDC-6F4A-9068-CCDEA6EFA90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462608" cy="46007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3134082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4" name="Graphic 3">
            <a:extLst>
              <a:ext uri="{FF2B5EF4-FFF2-40B4-BE49-F238E27FC236}">
                <a16:creationId xmlns:a16="http://schemas.microsoft.com/office/drawing/2014/main" id="{847BDA34-53EF-DE46-B3ED-48673AA870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462608" cy="460070"/>
          </a:xfrm>
          <a:prstGeom prst="rect">
            <a:avLst/>
          </a:prstGeom>
        </p:spPr>
      </p:pic>
    </p:spTree>
    <p:extLst>
      <p:ext uri="{BB962C8B-B14F-4D97-AF65-F5344CB8AC3E}">
        <p14:creationId xmlns:p14="http://schemas.microsoft.com/office/powerpoint/2010/main" val="114038624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3003" y="967642"/>
            <a:ext cx="5717995" cy="1798619"/>
          </a:xfrm>
          <a:prstGeom prst="rect">
            <a:avLst/>
          </a:prstGeom>
        </p:spPr>
      </p:pic>
    </p:spTree>
    <p:extLst>
      <p:ext uri="{BB962C8B-B14F-4D97-AF65-F5344CB8AC3E}">
        <p14:creationId xmlns:p14="http://schemas.microsoft.com/office/powerpoint/2010/main" val="16521868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2.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3.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68" r:id="rId10"/>
    <p:sldLayoutId id="2147483704" r:id="rId11"/>
    <p:sldLayoutId id="2147483705" r:id="rId12"/>
    <p:sldLayoutId id="2147483706" r:id="rId13"/>
    <p:sldLayoutId id="2147483707" r:id="rId14"/>
    <p:sldLayoutId id="2147483708" r:id="rId15"/>
    <p:sldLayoutId id="2147483711" r:id="rId16"/>
    <p:sldLayoutId id="2147483712" r:id="rId17"/>
    <p:sldLayoutId id="2147483713" r:id="rId18"/>
    <p:sldLayoutId id="2147483714" r:id="rId19"/>
    <p:sldLayoutId id="2147483677" r:id="rId20"/>
    <p:sldLayoutId id="2147483667" r:id="rId21"/>
    <p:sldLayoutId id="2147483682" r:id="rId22"/>
    <p:sldLayoutId id="2147483689" r:id="rId23"/>
    <p:sldLayoutId id="2147483659" r:id="rId24"/>
    <p:sldLayoutId id="2147483663" r:id="rId25"/>
    <p:sldLayoutId id="2147483678" r:id="rId26"/>
    <p:sldLayoutId id="2147483666" r:id="rId27"/>
    <p:sldLayoutId id="2147483657" r:id="rId28"/>
    <p:sldLayoutId id="2147483693" r:id="rId29"/>
    <p:sldLayoutId id="2147483685" r:id="rId30"/>
    <p:sldLayoutId id="2147483687" r:id="rId31"/>
    <p:sldLayoutId id="2147483680" r:id="rId32"/>
    <p:sldLayoutId id="2147483721" r:id="rId33"/>
    <p:sldLayoutId id="2147483765" r:id="rId34"/>
    <p:sldLayoutId id="2147483769" r:id="rId35"/>
    <p:sldLayoutId id="2147483789" r:id="rId36"/>
    <p:sldLayoutId id="2147483790" r:id="rId3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11/11/2022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76006275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s://bleacherreport.com/articles/480826-the-steroid-eras-destruction-of-major-league-baseball" TargetMode="External"/><Relationship Id="rId7" Type="http://schemas.openxmlformats.org/officeDocument/2006/relationships/hyperlink" Target="http://baseballhotcorner.com/the-official-all-time-ped-all-star-team/"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www.baseball-reference.com/leaders/HR_season.shtml" TargetMode="External"/><Relationship Id="rId5" Type="http://schemas.openxmlformats.org/officeDocument/2006/relationships/hyperlink" Target="http://www.espn.com/mlb/topics/_/page/the-steroids-era" TargetMode="External"/><Relationship Id="rId4" Type="http://schemas.openxmlformats.org/officeDocument/2006/relationships/hyperlink" Target="https://www.omicsonline.org/open-access/the-effect-of-the-steroid-era-on-major-league-baseball-hitters-did-it-enhance-hitting-2161-0673-1000161.php?aid=53354"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hyperlink" Target="https://lithub.com/the-history-and-present-of-banning-books-in-america/" TargetMode="External"/><Relationship Id="rId7" Type="http://schemas.openxmlformats.org/officeDocument/2006/relationships/hyperlink" Target="http://people.loyno.edu/~kchopin/new/related/comstock.html"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www.washingtonpost.com/education/2022/02/10/book-bans-maus-bluest-ey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onlinelibrary.wiley.com/doi/pdf/10.1002/bsl.2370100205"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aclu.org/sites/default/files/assets/141027_iachr_racial_disparities_aclu_submission_0.pdf" TargetMode="External"/><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86.xml"/><Relationship Id="rId6" Type="http://schemas.openxmlformats.org/officeDocument/2006/relationships/image" Target="../media/image35.emf"/><Relationship Id="rId5" Type="http://schemas.openxmlformats.org/officeDocument/2006/relationships/image" Target="../media/image34.sv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56.jpeg"/><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19thnews.org/2022/03/colleges-admissions-dropping-sat-exam-gender-gap/" TargetMode="External"/><Relationship Id="rId3" Type="http://schemas.openxmlformats.org/officeDocument/2006/relationships/image" Target="../media/image57.png"/><Relationship Id="rId7" Type="http://schemas.openxmlformats.org/officeDocument/2006/relationships/hyperlink" Target="https://www.wsj.com/articles/sat-to-go-digital-11643115606"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86.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sv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www.linkedin.com/in/williamdassaf"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hyperlink" Target="https://www.washingtonpost.com/news/wonk/wp/2018/03/28/redlining-was-banned-50-years-ago-its-still-hurting-minorities-today/"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hyperlink" Target="https://www.washingtonpost.com/news/wonk/wp/2018/03/28/redlining-was-banned-50-years-ago-its-still-hurting-minorities-toda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eff.org/deeplinks/2019/09/dangerous-hud-proposal-would-effectively-insulate-parties-who-use-algorithms" TargetMode="External"/><Relationship Id="rId5" Type="http://schemas.openxmlformats.org/officeDocument/2006/relationships/hyperlink" Target="https://www.nytimes.com/2019/08/20/upshot/housing-discrimination-algorithms-hud.html" TargetMode="External"/><Relationship Id="rId4" Type="http://schemas.openxmlformats.org/officeDocument/2006/relationships/hyperlink" Target="https://www.revealnews.org/article/can-algorithms-be-racist-trumps-housing-department-says-no/"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netflix.com/title/81328723"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epic.org/privacy/ftc/hirevue/EPIC_FTC_HireVue_Complaint.pdf"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ytimes.com/2020/03/23/technology/speech-recognition-bias-apple-amazon-google.html"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ww.aclumich.org/sites/default/files/field_documents/001_complaint_1.pdf" TargetMode="External"/><Relationship Id="rId3" Type="http://schemas.openxmlformats.org/officeDocument/2006/relationships/hyperlink" Target="https://apnews.com/9406d44edad083ee04e28646ead58ec7?utm_source=Twitter&amp;utm_campaign=SocialFlow&amp;utm_medium=AP" TargetMode="External"/><Relationship Id="rId7" Type="http://schemas.openxmlformats.org/officeDocument/2006/relationships/hyperlink" Target="https://www.deadlinedetroit.com/articles/28013/60_minutes_features_man_falsely_arrested_by_detroit_police_because_of_flawed_facial_recognition"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hyperlink" Target="https://www.cbsnews.com/news/detroit-facial-recognition-surveillance-camera-racial-bias-crime/" TargetMode="External"/><Relationship Id="rId11" Type="http://schemas.openxmlformats.org/officeDocument/2006/relationships/image" Target="../media/image80.jpeg"/><Relationship Id="rId5" Type="http://schemas.openxmlformats.org/officeDocument/2006/relationships/hyperlink" Target="https://www.freep.com/story/news/local/michigan/detroit/2020/07/10/facial-recognition-detroit-michael-oliver-robert-williams/5392166002/" TargetMode="External"/><Relationship Id="rId10" Type="http://schemas.openxmlformats.org/officeDocument/2006/relationships/image" Target="../media/image79.jpeg"/><Relationship Id="rId4" Type="http://schemas.openxmlformats.org/officeDocument/2006/relationships/hyperlink" Target="https://arstechnica.com/tech-policy/2020/06/detroit-police-chief-admits-facial-recognition-is-wrong-96-of-the-time/" TargetMode="External"/><Relationship Id="rId9" Type="http://schemas.openxmlformats.org/officeDocument/2006/relationships/image" Target="../media/image7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hyperlink" Target="https://www.nbcnews.com/tech/tech-news/hiring-algorithms-artificial-intelligence-risk-violating-americans-dis-rcna28481" TargetMode="External"/><Relationship Id="rId3" Type="http://schemas.openxmlformats.org/officeDocument/2006/relationships/hyperlink" Target="https://interaktiv.br.de/ki-bewerbung/en/" TargetMode="External"/><Relationship Id="rId7" Type="http://schemas.openxmlformats.org/officeDocument/2006/relationships/hyperlink" Target="https://www.eeoc.gov/newsroom/eeoc-sues-itutorgroup-age-discrimination" TargetMode="External"/><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hyperlink" Target="https://www.nytimes.com/2019/07/10/opinion/facial-recognition-race.html" TargetMode="External"/><Relationship Id="rId5" Type="http://schemas.openxmlformats.org/officeDocument/2006/relationships/hyperlink" Target="https://epic.org/privacy/ftc/hirevue/EPIC_FTC_HireVue_Complaint.pdf" TargetMode="External"/><Relationship Id="rId4" Type="http://schemas.openxmlformats.org/officeDocument/2006/relationships/hyperlink" Target="https://www.bbc.com/news/technology-63228466"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wbur.org/onpoint/2022/05/13/rebroadcast-how-to-cut-through-the-noise-that-hinders-human-judgment" TargetMode="External"/><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64.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A6AA-8A25-FD41-8ED7-4C81EF636741}"/>
              </a:ext>
            </a:extLst>
          </p:cNvPr>
          <p:cNvSpPr>
            <a:spLocks noGrp="1"/>
          </p:cNvSpPr>
          <p:nvPr>
            <p:ph type="title"/>
          </p:nvPr>
        </p:nvSpPr>
        <p:spPr/>
        <p:txBody>
          <a:bodyPr/>
          <a:lstStyle/>
          <a:p>
            <a:r>
              <a:rPr lang="en-US" dirty="0"/>
              <a:t>Ethics in Modern Data</a:t>
            </a:r>
            <a:br>
              <a:rPr lang="en-US" dirty="0"/>
            </a:br>
            <a:r>
              <a:rPr lang="en-US" sz="2800" b="0" dirty="0">
                <a:latin typeface="IBM Plex Sans Text" panose="020B0503050203000203" pitchFamily="34" charset="77"/>
              </a:rPr>
              <a:t>Bias, transparency, and impact</a:t>
            </a:r>
            <a:endParaRPr lang="en-US" b="0" dirty="0">
              <a:latin typeface="IBM Plex Sans Text" panose="020B0503050203000203" pitchFamily="34" charset="77"/>
            </a:endParaRPr>
          </a:p>
        </p:txBody>
      </p:sp>
      <p:sp>
        <p:nvSpPr>
          <p:cNvPr id="17" name="Content Placeholder 19">
            <a:extLst>
              <a:ext uri="{FF2B5EF4-FFF2-40B4-BE49-F238E27FC236}">
                <a16:creationId xmlns:a16="http://schemas.microsoft.com/office/drawing/2014/main" id="{AE966F23-201C-8842-B14E-134F8CCFE34F}"/>
              </a:ext>
            </a:extLst>
          </p:cNvPr>
          <p:cNvSpPr>
            <a:spLocks noGrp="1"/>
          </p:cNvSpPr>
          <p:nvPr>
            <p:ph idx="11"/>
          </p:nvPr>
        </p:nvSpPr>
        <p:spPr>
          <a:xfrm>
            <a:off x="325568" y="4388893"/>
            <a:ext cx="4587370" cy="414906"/>
          </a:xfrm>
        </p:spPr>
        <p:txBody>
          <a:bodyPr/>
          <a:lstStyle/>
          <a:p>
            <a:r>
              <a:rPr lang="en-US" dirty="0"/>
              <a:t>William Assaf and Christine Assaf</a:t>
            </a:r>
          </a:p>
        </p:txBody>
      </p:sp>
    </p:spTree>
    <p:extLst>
      <p:ext uri="{BB962C8B-B14F-4D97-AF65-F5344CB8AC3E}">
        <p14:creationId xmlns:p14="http://schemas.microsoft.com/office/powerpoint/2010/main" val="3906584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5</a:t>
            </a:r>
          </a:p>
        </p:txBody>
      </p:sp>
      <p:pic>
        <p:nvPicPr>
          <p:cNvPr id="4098" name="Picture 2">
            <a:extLst>
              <a:ext uri="{FF2B5EF4-FFF2-40B4-BE49-F238E27FC236}">
                <a16:creationId xmlns:a16="http://schemas.microsoft.com/office/drawing/2014/main" id="{97AB3BF3-77B0-5145-D1BF-44FB3A39E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80" b="14694"/>
          <a:stretch/>
        </p:blipFill>
        <p:spPr bwMode="auto">
          <a:xfrm>
            <a:off x="0" y="-165100"/>
            <a:ext cx="9702800" cy="53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88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4233742" y="0"/>
            <a:ext cx="3830947" cy="477748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06058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C71DD7B-E4A6-9751-6CEA-13635AA15C62}"/>
              </a:ext>
            </a:extLst>
          </p:cNvPr>
          <p:cNvPicPr>
            <a:picLocks noChangeAspect="1"/>
          </p:cNvPicPr>
          <p:nvPr/>
        </p:nvPicPr>
        <p:blipFill rotWithShape="1">
          <a:blip r:embed="rId3"/>
          <a:srcRect t="4872" b="5129"/>
          <a:stretch/>
        </p:blipFill>
        <p:spPr>
          <a:xfrm>
            <a:off x="20" y="10"/>
            <a:ext cx="9143980" cy="5143490"/>
          </a:xfrm>
          <a:prstGeom prst="rect">
            <a:avLst/>
          </a:prstGeom>
          <a:noFill/>
        </p:spPr>
      </p:pic>
    </p:spTree>
    <p:extLst>
      <p:ext uri="{BB962C8B-B14F-4D97-AF65-F5344CB8AC3E}">
        <p14:creationId xmlns:p14="http://schemas.microsoft.com/office/powerpoint/2010/main" val="30422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3512456"/>
            <a:ext cx="8480066" cy="1588079"/>
          </a:xfrm>
        </p:spPr>
        <p:txBody>
          <a:bodyPr/>
          <a:lstStyle/>
          <a:p>
            <a:pPr marL="0" indent="0">
              <a:buNone/>
            </a:pPr>
            <a:r>
              <a:rPr lang="en-US" sz="2800" dirty="0"/>
              <a:t>“A </a:t>
            </a:r>
            <a:r>
              <a:rPr lang="en-US" sz="2800" b="1" dirty="0"/>
              <a:t>significant increase in players who hit more than 40 HR </a:t>
            </a:r>
            <a:r>
              <a:rPr lang="en-US" sz="2800" dirty="0"/>
              <a:t>in a single season during the steroid era.”</a:t>
            </a:r>
            <a:r>
              <a:rPr lang="en-US" sz="2800" baseline="30000" dirty="0"/>
              <a:t> 1,2</a:t>
            </a:r>
          </a:p>
          <a:p>
            <a:r>
              <a:rPr lang="en-US" sz="600" baseline="30000" dirty="0"/>
              <a:t>1 </a:t>
            </a:r>
            <a:r>
              <a:rPr lang="en-US" sz="600" dirty="0">
                <a:hlinkClick r:id="rId3"/>
              </a:rPr>
              <a:t>https://bleacherreport.com/articles/480826-the-steroid-eras-destruction-of-major-league-baseball</a:t>
            </a:r>
            <a:endParaRPr lang="en-US" sz="600" dirty="0"/>
          </a:p>
          <a:p>
            <a:r>
              <a:rPr lang="en-US" sz="600" baseline="30000" dirty="0"/>
              <a:t>2 </a:t>
            </a:r>
            <a:r>
              <a:rPr lang="en-US" sz="600" dirty="0">
                <a:hlinkClick r:id="rId4"/>
              </a:rPr>
              <a:t>https://www.omicsonline.org/open-access/the-effect-of-the-steroid-era-on-major-league-baseball-hitters-did-it-enhance-hitting-2161-0673-1000161.php?aid=53354</a:t>
            </a:r>
            <a:endParaRPr lang="en-US" sz="600" dirty="0"/>
          </a:p>
          <a:p>
            <a:r>
              <a:rPr lang="en-US" sz="600" baseline="30000" dirty="0"/>
              <a:t>3 </a:t>
            </a:r>
            <a:r>
              <a:rPr lang="en-US" sz="600" dirty="0">
                <a:hlinkClick r:id="rId5"/>
              </a:rPr>
              <a:t>http://www.espn.com/mlb/topics/_/page/the-steroids-era</a:t>
            </a:r>
            <a:r>
              <a:rPr lang="en-US" sz="600" dirty="0"/>
              <a:t> </a:t>
            </a:r>
            <a:r>
              <a:rPr lang="en-US" sz="600" baseline="30000" dirty="0"/>
              <a:t>4</a:t>
            </a:r>
            <a:r>
              <a:rPr lang="en-US" sz="600" dirty="0">
                <a:hlinkClick r:id="rId6"/>
              </a:rPr>
              <a:t>https://www.baseball-reference.com/leaders/HR_season.shtml</a:t>
            </a:r>
            <a:r>
              <a:rPr lang="en-US" sz="600" dirty="0"/>
              <a:t>  Image: </a:t>
            </a:r>
            <a:r>
              <a:rPr lang="en-US" sz="600" dirty="0">
                <a:hlinkClick r:id="rId7"/>
              </a:rPr>
              <a:t>http://baseballhotcorner.com/the-official-all-time-ped-all-star-team/</a:t>
            </a:r>
            <a:r>
              <a:rPr lang="en-US" sz="600" dirty="0"/>
              <a:t> </a:t>
            </a:r>
            <a:endParaRPr lang="en-US" sz="6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MLB’s Steroid Era</a:t>
            </a:r>
          </a:p>
        </p:txBody>
      </p:sp>
      <p:pic>
        <p:nvPicPr>
          <p:cNvPr id="1032" name="Picture 8">
            <a:extLst>
              <a:ext uri="{FF2B5EF4-FFF2-40B4-BE49-F238E27FC236}">
                <a16:creationId xmlns:a16="http://schemas.microsoft.com/office/drawing/2014/main" id="{5BB43529-C907-8280-EF78-A5920E55638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91" b="2754"/>
          <a:stretch/>
        </p:blipFill>
        <p:spPr bwMode="auto">
          <a:xfrm>
            <a:off x="1945159" y="840432"/>
            <a:ext cx="5233804" cy="26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03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6"/>
            <a:ext cx="8708956" cy="4079423"/>
          </a:xfrm>
        </p:spPr>
        <p:txBody>
          <a:bodyPr/>
          <a:lstStyle/>
          <a:p>
            <a:r>
              <a:rPr lang="en-CA" sz="2400" dirty="0">
                <a:solidFill>
                  <a:schemeClr val="tx1"/>
                </a:solidFill>
              </a:rPr>
              <a:t>U.S. Comstock Laws </a:t>
            </a:r>
          </a:p>
          <a:p>
            <a:r>
              <a:rPr lang="en-US" sz="2400" dirty="0"/>
              <a:t>Book censorship</a:t>
            </a:r>
          </a:p>
          <a:p>
            <a:r>
              <a:rPr lang="en-US" sz="2400" dirty="0"/>
              <a:t>Media </a:t>
            </a:r>
            <a:r>
              <a:rPr lang="en-US" sz="2400" b="1" dirty="0"/>
              <a:t>self-regulation</a:t>
            </a:r>
            <a:r>
              <a:rPr lang="en-US" sz="2400" dirty="0"/>
              <a:t>.</a:t>
            </a:r>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r>
              <a:rPr lang="en-US" sz="800" baseline="30000" dirty="0"/>
              <a:t>1 </a:t>
            </a:r>
            <a:r>
              <a:rPr lang="en-US" sz="800" dirty="0">
                <a:hlinkClick r:id="rId3"/>
              </a:rPr>
              <a:t>https://lithub.com/the-history-and-present-of-banning-books-in-america/</a:t>
            </a:r>
            <a:r>
              <a:rPr lang="en-US" sz="800" dirty="0"/>
              <a:t>  </a:t>
            </a:r>
            <a:r>
              <a:rPr lang="en-US" sz="800" baseline="30000" dirty="0"/>
              <a:t>2 </a:t>
            </a:r>
            <a:r>
              <a:rPr lang="en-US" sz="800" dirty="0">
                <a:hlinkClick r:id="rId4"/>
              </a:rPr>
              <a:t>https://www.washingtonpost.com/education/2022/02/10/book-bans-maus-bluest-eye/</a:t>
            </a:r>
            <a:r>
              <a:rPr lang="en-US" sz="800" dirty="0"/>
              <a:t> </a:t>
            </a:r>
            <a:br>
              <a:rPr lang="en-US" sz="800" dirty="0"/>
            </a:br>
            <a:r>
              <a:rPr lang="en-US" sz="800" baseline="30000" dirty="0"/>
              <a:t>3</a:t>
            </a:r>
            <a:r>
              <a:rPr lang="en-US" sz="800" dirty="0"/>
              <a:t> </a:t>
            </a:r>
            <a:r>
              <a:rPr lang="en-US" sz="800" dirty="0">
                <a:hlinkClick r:id="rId5"/>
              </a:rPr>
              <a:t>https://journals.sagepub.com/doi/pdf/10.1080/03064228808534489</a:t>
            </a:r>
            <a:r>
              <a:rPr lang="en-US" sz="800" dirty="0"/>
              <a:t> </a:t>
            </a:r>
            <a:r>
              <a:rPr lang="en-US" sz="800" baseline="30000" dirty="0"/>
              <a:t>4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 Image: </a:t>
            </a:r>
            <a:r>
              <a:rPr lang="en-US" sz="800" dirty="0">
                <a:hlinkClick r:id="rId7"/>
              </a:rPr>
              <a:t>http://people.loyno.edu/~kchopin/new/related/comstock.html</a:t>
            </a:r>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Bias in Censorship</a:t>
            </a:r>
          </a:p>
        </p:txBody>
      </p:sp>
      <p:pic>
        <p:nvPicPr>
          <p:cNvPr id="4" name="Picture 2" descr="Comstock">
            <a:extLst>
              <a:ext uri="{FF2B5EF4-FFF2-40B4-BE49-F238E27FC236}">
                <a16:creationId xmlns:a16="http://schemas.microsoft.com/office/drawing/2014/main" id="{09D6F94D-36CE-470B-38B3-DEA108028C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5083" y="720888"/>
            <a:ext cx="5472481" cy="343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6"/>
            <a:ext cx="5698629" cy="4129289"/>
          </a:xfrm>
        </p:spPr>
        <p:txBody>
          <a:bodyPr/>
          <a:lstStyle/>
          <a:p>
            <a:r>
              <a:rPr lang="en-US" sz="2500" dirty="0"/>
              <a:t>“Ethnic and gender biases in sentencing where judges have discretion, but no biases where discretion is limited.”</a:t>
            </a:r>
            <a:r>
              <a:rPr lang="en-US" sz="2500" baseline="30000" dirty="0"/>
              <a:t>1</a:t>
            </a:r>
          </a:p>
          <a:p>
            <a:r>
              <a:rPr lang="en-US" sz="2500" dirty="0"/>
              <a:t>Studies have found disparate </a:t>
            </a:r>
            <a:br>
              <a:rPr lang="en-US" sz="2500" dirty="0"/>
            </a:br>
            <a:r>
              <a:rPr lang="en-US" sz="2500" dirty="0"/>
              <a:t>racial outcomes in sentencing discretion and “in almost every stage of prosecutorial discretion.”</a:t>
            </a:r>
            <a:r>
              <a:rPr lang="en-US" sz="2500" baseline="30000" dirty="0"/>
              <a:t>3,4,5</a:t>
            </a:r>
          </a:p>
          <a:p>
            <a:pPr marL="0" indent="0">
              <a:buNone/>
            </a:pPr>
            <a:r>
              <a:rPr lang="en-CA" sz="600" baseline="30000" dirty="0"/>
              <a:t>1 </a:t>
            </a:r>
            <a:r>
              <a:rPr lang="en-US" sz="600" dirty="0">
                <a:hlinkClick r:id="rId3"/>
              </a:rPr>
              <a:t>https://onlinelibrary.wiley.com/doi/pdf/10.1002/bsl.2370100205</a:t>
            </a:r>
            <a:r>
              <a:rPr lang="en-US" sz="600" dirty="0"/>
              <a:t> </a:t>
            </a:r>
            <a:r>
              <a:rPr lang="en-CA" sz="600" baseline="30000" dirty="0">
                <a:solidFill>
                  <a:srgbClr val="000000"/>
                </a:solidFill>
              </a:rPr>
              <a:t>2 </a:t>
            </a:r>
            <a:r>
              <a:rPr lang="en-CA" sz="6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pPr marL="0" indent="0">
              <a:buNone/>
            </a:pPr>
            <a:r>
              <a:rPr lang="en-US" sz="600" baseline="30000" dirty="0"/>
              <a:t>3 </a:t>
            </a:r>
            <a:r>
              <a:rPr lang="en-US" sz="600" dirty="0">
                <a:hlinkClick r:id="rId5"/>
              </a:rPr>
              <a:t>https://www.ussc.gov/sites/default/files/pdf/research-and-publications/research-publications/2017/20171114_Demographics.pdf</a:t>
            </a:r>
            <a:r>
              <a:rPr lang="en-US" sz="600" dirty="0"/>
              <a:t> </a:t>
            </a:r>
            <a:r>
              <a:rPr lang="en-US" sz="600" baseline="30000" dirty="0"/>
              <a:t>4</a:t>
            </a:r>
            <a:r>
              <a:rPr lang="en-US" sz="600" dirty="0"/>
              <a:t> </a:t>
            </a:r>
            <a:r>
              <a:rPr lang="en-US" sz="600" dirty="0">
                <a:hlinkClick r:id="rId6"/>
              </a:rPr>
              <a:t>https://orgs.law.harvard.edu/acs/2016/02/08/racial-bias-and-prosecutorial-discretion/#_ftn2</a:t>
            </a:r>
            <a:r>
              <a:rPr lang="en-US" sz="600" dirty="0"/>
              <a:t> </a:t>
            </a:r>
            <a:br>
              <a:rPr lang="en-US" sz="600" dirty="0"/>
            </a:br>
            <a:r>
              <a:rPr lang="en-US" sz="600" baseline="30000" dirty="0"/>
              <a:t>5 </a:t>
            </a:r>
            <a:r>
              <a:rPr lang="en-US" sz="600" dirty="0">
                <a:hlinkClick r:id="rId7"/>
              </a:rPr>
              <a:t>https://repository.law.umich.edu/cgi/viewcontent.cgi?referer=&amp;httpsredir=1&amp;article=2413&amp;context=articles</a:t>
            </a:r>
            <a:r>
              <a:rPr lang="en-US" sz="600" dirty="0"/>
              <a:t> </a:t>
            </a:r>
            <a:r>
              <a:rPr lang="en-US" sz="600" baseline="30000" dirty="0"/>
              <a:t>6 </a:t>
            </a:r>
            <a:r>
              <a:rPr lang="en-US" sz="600" dirty="0">
                <a:hlinkClick r:id="rId8"/>
              </a:rPr>
              <a:t>https://www.fd.org/sites/default/files/criminal_defense_topics/essential_topics/sentencing_resources/fact_sheet_-_ussc_report_on_racial_disparity_is_flawed_and_being_misused_-_january_2018_-_final.pdf</a:t>
            </a:r>
            <a:r>
              <a:rPr lang="en-US" sz="600" dirty="0"/>
              <a:t>   </a:t>
            </a:r>
            <a:r>
              <a:rPr lang="en-CA" sz="600" dirty="0">
                <a:solidFill>
                  <a:srgbClr val="000000"/>
                </a:solidFill>
              </a:rPr>
              <a:t>Image: public domain</a:t>
            </a: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86145" y="792822"/>
            <a:ext cx="3557855" cy="355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p:txBody>
          <a:bodyPr/>
          <a:lstStyle/>
          <a:p>
            <a:r>
              <a:rPr lang="en-US" dirty="0"/>
              <a:t>Christine</a:t>
            </a:r>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US">
                <a:latin typeface="IBM Plex Sans SemiBold"/>
                <a:cs typeface="Segoe UI Light"/>
              </a:rPr>
              <a:t>Sr. HR Consultant</a:t>
            </a:r>
          </a:p>
          <a:p>
            <a:endParaRPr lang="en-US" dirty="0"/>
          </a:p>
        </p:txBody>
      </p:sp>
      <p:pic>
        <p:nvPicPr>
          <p:cNvPr id="13" name="Picture Placeholder 12" descr="A close-up of a person smiling&#10;&#10;Description automatically generated">
            <a:extLst>
              <a:ext uri="{FF2B5EF4-FFF2-40B4-BE49-F238E27FC236}">
                <a16:creationId xmlns:a16="http://schemas.microsoft.com/office/drawing/2014/main" id="{F204E9F5-6050-4C42-ADC3-B865CB842845}"/>
              </a:ext>
            </a:extLst>
          </p:cNvPr>
          <p:cNvPicPr>
            <a:picLocks noGrp="1" noChangeAspect="1"/>
          </p:cNvPicPr>
          <p:nvPr>
            <p:ph type="pic" sz="quarter" idx="15"/>
          </p:nvPr>
        </p:nvPicPr>
        <p:blipFill rotWithShape="1">
          <a:blip r:embed="rId3"/>
          <a:srcRect/>
          <a:stretch/>
        </p:blipFill>
        <p:spPr>
          <a:xfrm>
            <a:off x="5026830" y="283911"/>
            <a:ext cx="1264054" cy="1264054"/>
          </a:xfrm>
        </p:spPr>
      </p:pic>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p:txBody>
          <a:bodyPr/>
          <a:lstStyle/>
          <a:p>
            <a:r>
              <a:rPr lang="en-US" dirty="0"/>
              <a:t>@hrtact</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p:txBody>
          <a:bodyPr/>
          <a:lstStyle/>
          <a:p>
            <a:r>
              <a:rPr lang="en-US" dirty="0"/>
              <a:t>hrtact.com</a:t>
            </a: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p:txBody>
          <a:bodyPr>
            <a:normAutofit/>
          </a:bodyPr>
          <a:lstStyle/>
          <a:p>
            <a:r>
              <a:rPr lang="en-US" dirty="0"/>
              <a:t>linkedin.com/in/christineassaf</a:t>
            </a:r>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normAutofit lnSpcReduction="10000"/>
          </a:bodyPr>
          <a:lstStyle/>
          <a:p>
            <a:r>
              <a:rPr lang="en-US" dirty="0" err="1"/>
              <a:t>Archbright</a:t>
            </a:r>
            <a:endParaRPr lang="en-US" dirty="0"/>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p:txBody>
          <a:bodyPr>
            <a:normAutofit fontScale="92500" lnSpcReduction="10000"/>
          </a:bodyPr>
          <a:lstStyle/>
          <a:p>
            <a:pPr marL="0" indent="0">
              <a:buNone/>
            </a:pPr>
            <a:r>
              <a:rPr lang="en-GB" dirty="0">
                <a:latin typeface="IBM Plex Sans"/>
              </a:rPr>
              <a:t>Masters in I/O Psychology</a:t>
            </a:r>
            <a:endParaRPr lang="en-GB" dirty="0"/>
          </a:p>
          <a:p>
            <a:pPr marL="0" indent="0">
              <a:buNone/>
            </a:pPr>
            <a:r>
              <a:rPr lang="en-GB" dirty="0">
                <a:latin typeface="IBM Plex Sans"/>
              </a:rPr>
              <a:t>Consultant in </a:t>
            </a:r>
            <a:r>
              <a:rPr lang="en-US" dirty="0">
                <a:latin typeface="IBM Plex Sans"/>
              </a:rPr>
              <a:t>Leadership and Organizational Development</a:t>
            </a:r>
            <a:endParaRPr lang="en-GB" dirty="0"/>
          </a:p>
          <a:p>
            <a:pPr marL="0" indent="0">
              <a:lnSpc>
                <a:spcPct val="113999"/>
              </a:lnSpc>
              <a:buNone/>
            </a:pPr>
            <a:r>
              <a:rPr lang="en-US" dirty="0">
                <a:latin typeface="IBM Plex Sans"/>
              </a:rPr>
              <a:t>15+ years business and HR experience</a:t>
            </a:r>
          </a:p>
          <a:p>
            <a:pPr marL="0" indent="0">
              <a:lnSpc>
                <a:spcPct val="113999"/>
              </a:lnSpc>
              <a:buNone/>
            </a:pPr>
            <a:r>
              <a:rPr lang="en-US" dirty="0">
                <a:latin typeface="IBM Plex Sans"/>
              </a:rPr>
              <a:t>Focus on People Strategies, Training &amp; Development</a:t>
            </a:r>
            <a:endParaRPr lang="en-GB" dirty="0"/>
          </a:p>
          <a:p>
            <a:endParaRPr lang="en-US"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20000"/>
          </a:bodyPr>
          <a:lstStyle/>
          <a:p>
            <a:r>
              <a:rPr lang="en-US">
                <a:solidFill>
                  <a:schemeClr val="bg1"/>
                </a:solidFill>
                <a:latin typeface="IBM Plex Sans SemiBold"/>
              </a:rPr>
              <a:t>She/Her</a:t>
            </a:r>
            <a:endParaRPr lang="en-US" dirty="0">
              <a:solidFill>
                <a:schemeClr val="bg1"/>
              </a:solidFill>
            </a:endParaRPr>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a:t>Assaf</a:t>
            </a:r>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439" y="4433594"/>
            <a:ext cx="276703" cy="276703"/>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6"/>
          <a:stretch>
            <a:fillRect/>
          </a:stretch>
        </p:blipFill>
        <p:spPr>
          <a:xfrm>
            <a:off x="373933" y="3607647"/>
            <a:ext cx="267714" cy="218480"/>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3933" y="4042890"/>
            <a:ext cx="267714" cy="267714"/>
          </a:xfrm>
          <a:prstGeom prst="rect">
            <a:avLst/>
          </a:prstGeom>
        </p:spPr>
      </p:pic>
    </p:spTree>
    <p:extLst>
      <p:ext uri="{BB962C8B-B14F-4D97-AF65-F5344CB8AC3E}">
        <p14:creationId xmlns:p14="http://schemas.microsoft.com/office/powerpoint/2010/main" val="886874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cture containing text, transport, balloon, vector graphics&#10;&#10;Description automatically generated">
            <a:extLst>
              <a:ext uri="{FF2B5EF4-FFF2-40B4-BE49-F238E27FC236}">
                <a16:creationId xmlns:a16="http://schemas.microsoft.com/office/drawing/2014/main" id="{ACB97473-AC76-3DC9-353C-8F1F875CF46A}"/>
              </a:ext>
            </a:extLst>
          </p:cNvPr>
          <p:cNvPicPr>
            <a:picLocks noGrp="1" noChangeAspect="1"/>
          </p:cNvPicPr>
          <p:nvPr>
            <p:ph sz="quarter" idx="10"/>
          </p:nvPr>
        </p:nvPicPr>
        <p:blipFill rotWithShape="1">
          <a:blip r:embed="rId3"/>
          <a:srcRect t="5063"/>
          <a:stretch/>
        </p:blipFill>
        <p:spPr>
          <a:xfrm>
            <a:off x="20" y="10"/>
            <a:ext cx="9143980" cy="5143490"/>
          </a:xfrm>
          <a:noFill/>
        </p:spPr>
      </p:pic>
    </p:spTree>
    <p:extLst>
      <p:ext uri="{BB962C8B-B14F-4D97-AF65-F5344CB8AC3E}">
        <p14:creationId xmlns:p14="http://schemas.microsoft.com/office/powerpoint/2010/main" val="2363909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830" y="1152166"/>
            <a:ext cx="8982075" cy="31718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E1540F0-CBD7-4E7B-B2B3-17981C477EF2}"/>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60936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a:t>
            </a:r>
            <a:r>
              <a:rPr lang="en-CA" sz="2800" dirty="0">
                <a:latin typeface="Roboto"/>
                <a:ea typeface="Roboto" panose="02000000000000000000" pitchFamily="2" charset="0"/>
              </a:rPr>
              <a:t>conclusions</a:t>
            </a:r>
            <a:r>
              <a:rPr lang="en-CA" sz="2800" dirty="0">
                <a:latin typeface="Roboto" panose="02000000000000000000" pitchFamily="2" charset="0"/>
                <a:ea typeface="Roboto" panose="02000000000000000000" pitchFamily="2" charset="0"/>
              </a:rPr>
              <a:t> are</a:t>
            </a:r>
            <a:br>
              <a:rPr lang="en-CA" sz="2800" dirty="0">
                <a:latin typeface="Roboto" panose="02000000000000000000" pitchFamily="2" charset="0"/>
                <a:ea typeface="Roboto" panose="02000000000000000000" pitchFamily="2" charset="0"/>
              </a:rPr>
            </a:br>
            <a:r>
              <a:rPr lang="en-CA" sz="2800" dirty="0">
                <a:latin typeface="Roboto" panose="02000000000000000000" pitchFamily="2" charset="0"/>
                <a:ea typeface="Roboto" panose="02000000000000000000" pitchFamily="2" charset="0"/>
              </a:rPr>
              <a:t>valid and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134233" y="986755"/>
            <a:ext cx="6307663" cy="2760946"/>
          </a:xfrm>
        </p:spPr>
        <p:txBody>
          <a:bodyPr/>
          <a:lstStyle/>
          <a:p>
            <a:r>
              <a:rPr lang="en-US" sz="2400" dirty="0"/>
              <a:t>“4 out of 5 people (81%) </a:t>
            </a:r>
            <a:br>
              <a:rPr lang="en-US" sz="2400" dirty="0"/>
            </a:br>
            <a:r>
              <a:rPr lang="en-US" sz="2400" dirty="0"/>
              <a:t>identified by facial </a:t>
            </a:r>
            <a:br>
              <a:rPr lang="en-US" sz="2400" dirty="0"/>
            </a:br>
            <a:r>
              <a:rPr lang="en-US" sz="2400" dirty="0"/>
              <a:t>recognition technology </a:t>
            </a:r>
            <a:br>
              <a:rPr lang="en-US" sz="2400" dirty="0"/>
            </a:br>
            <a:r>
              <a:rPr lang="en-US" sz="2400" dirty="0"/>
              <a:t>as suspects are innocent.”</a:t>
            </a:r>
            <a:r>
              <a:rPr lang="en-US" sz="2400" baseline="30000" dirty="0"/>
              <a:t>1,2</a:t>
            </a:r>
            <a:r>
              <a:rPr lang="en-CA" sz="2400" dirty="0"/>
              <a:t> </a:t>
            </a:r>
          </a:p>
          <a:p>
            <a:r>
              <a:rPr lang="en-CA" sz="2400" dirty="0"/>
              <a:t>“…</a:t>
            </a:r>
            <a:r>
              <a:rPr lang="en-US" sz="2400" dirty="0"/>
              <a:t>falsely identified </a:t>
            </a:r>
            <a:br>
              <a:rPr lang="en-US" sz="2400" dirty="0"/>
            </a:br>
            <a:r>
              <a:rPr lang="en-US" sz="2400" dirty="0"/>
              <a:t>African-American and Asian </a:t>
            </a:r>
            <a:br>
              <a:rPr lang="en-US" sz="2400" dirty="0"/>
            </a:br>
            <a:r>
              <a:rPr lang="en-US" sz="2400" dirty="0"/>
              <a:t>faces 10 to 100 times more </a:t>
            </a:r>
            <a:br>
              <a:rPr lang="en-US" sz="2400" dirty="0"/>
            </a:br>
            <a:r>
              <a:rPr lang="en-US" sz="2400" dirty="0"/>
              <a:t>than Caucasian faces.”</a:t>
            </a:r>
            <a:r>
              <a:rPr lang="en-US" sz="2400" baseline="30000" dirty="0"/>
              <a:t>3</a:t>
            </a:r>
          </a:p>
          <a:p>
            <a:endParaRPr lang="en-US" sz="2400" baseline="30000" dirty="0"/>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6146" name="Picture 2" descr="A camera being used during trials at Scotland Yard for the new facial recognition system">
            <a:extLst>
              <a:ext uri="{FF2B5EF4-FFF2-40B4-BE49-F238E27FC236}">
                <a16:creationId xmlns:a16="http://schemas.microsoft.com/office/drawing/2014/main" id="{57E518C3-8551-5E4A-9445-1D534D7766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2423" y="1191277"/>
            <a:ext cx="4601577" cy="276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9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821972"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 5 </a:t>
            </a:r>
            <a:r>
              <a:rPr lang="en-US" sz="800" dirty="0">
                <a:latin typeface="Roboto"/>
                <a:hlinkClick r:id="rId7"/>
              </a:rPr>
              <a:t>https://www.wsj.com/articles/sat-to-go-digital-11643115606</a:t>
            </a:r>
            <a:r>
              <a:rPr lang="en-US" sz="800" dirty="0">
                <a:latin typeface="Roboto"/>
              </a:rPr>
              <a:t>  6 </a:t>
            </a:r>
            <a:r>
              <a:rPr lang="en-US" sz="800" dirty="0">
                <a:latin typeface="Roboto"/>
                <a:hlinkClick r:id="rId8"/>
              </a:rPr>
              <a:t>https://19thnews.org/2022/03/colleges-admissions-dropping-sat-exam-gender-gap/</a:t>
            </a:r>
            <a:r>
              <a:rPr lang="en-US" sz="800" dirty="0">
                <a:latin typeface="Roboto"/>
              </a:rPr>
              <a:t> </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9"/>
          <a:stretch>
            <a:fillRect/>
          </a:stretch>
        </p:blipFill>
        <p:spPr>
          <a:xfrm>
            <a:off x="7519407" y="127627"/>
            <a:ext cx="1498082" cy="736556"/>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a:xfrm>
            <a:off x="318406" y="338455"/>
            <a:ext cx="4603217" cy="533912"/>
          </a:xfrm>
        </p:spPr>
        <p:txBody>
          <a:bodyPr/>
          <a:lstStyle/>
          <a:p>
            <a:r>
              <a:rPr lang="en-US" dirty="0"/>
              <a:t>William</a:t>
            </a:r>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US" dirty="0">
                <a:latin typeface="IBM Plex Sans SemiBold"/>
                <a:cs typeface="Segoe UI Light"/>
              </a:rPr>
              <a:t>Sr Content Developer</a:t>
            </a:r>
          </a:p>
          <a:p>
            <a:endParaRPr lang="en-US" dirty="0"/>
          </a:p>
        </p:txBody>
      </p:sp>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p:txBody>
          <a:bodyPr/>
          <a:lstStyle/>
          <a:p>
            <a:r>
              <a:rPr lang="en-US" dirty="0"/>
              <a:t>@william_A_dba</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p:txBody>
          <a:bodyPr/>
          <a:lstStyle/>
          <a:p>
            <a:r>
              <a:rPr lang="en-US" dirty="0"/>
              <a:t>sqltact.com</a:t>
            </a: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p:txBody>
          <a:bodyPr>
            <a:normAutofit/>
          </a:bodyPr>
          <a:lstStyle/>
          <a:p>
            <a:r>
              <a:rPr lang="en-US" dirty="0"/>
              <a:t>linkedin.com/in/</a:t>
            </a:r>
            <a:r>
              <a:rPr lang="en-US" dirty="0" err="1"/>
              <a:t>williamdassaf</a:t>
            </a:r>
            <a:endParaRPr lang="en-US" dirty="0"/>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normAutofit lnSpcReduction="10000"/>
          </a:bodyPr>
          <a:lstStyle/>
          <a:p>
            <a:r>
              <a:rPr lang="en-US" dirty="0"/>
              <a:t>Microsoft</a:t>
            </a:r>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a:xfrm>
            <a:off x="4724400" y="1920613"/>
            <a:ext cx="4101194" cy="2512981"/>
          </a:xfrm>
        </p:spPr>
        <p:txBody>
          <a:bodyPr>
            <a:normAutofit fontScale="85000" lnSpcReduction="20000"/>
          </a:bodyPr>
          <a:lstStyle/>
          <a:p>
            <a:pPr marL="0" indent="0">
              <a:buNone/>
            </a:pPr>
            <a:r>
              <a:rPr lang="en-US" sz="1800" dirty="0"/>
              <a:t>Microsoft Data Platform SME. Former Data Platform MVP, 18 years as SQL developer, consultant, DBA, manager.</a:t>
            </a:r>
          </a:p>
          <a:p>
            <a:pPr marL="0" indent="0">
              <a:buNone/>
            </a:pPr>
            <a:r>
              <a:rPr lang="en-US" dirty="0"/>
              <a:t>SQL Docs lead for Synapse SQL, Azure SQL DB, SQL performance, PolyBase, others</a:t>
            </a:r>
          </a:p>
          <a:p>
            <a:pPr marL="0" indent="0">
              <a:buNone/>
            </a:pPr>
            <a:r>
              <a:rPr lang="en-US" sz="1800" dirty="0"/>
              <a:t>Lead of author team for Microsoft Press SQL Inside Out series in 2017, 2019, 2022 (soon)</a:t>
            </a:r>
          </a:p>
          <a:p>
            <a:pPr marL="0" indent="0">
              <a:buNone/>
            </a:pPr>
            <a:r>
              <a:rPr lang="en-US" sz="1800" dirty="0"/>
              <a:t>Speaker, former </a:t>
            </a:r>
            <a:r>
              <a:rPr lang="en-US" sz="1800" dirty="0" err="1"/>
              <a:t>SQLSat</a:t>
            </a:r>
            <a:r>
              <a:rPr lang="en-US" sz="1800" dirty="0"/>
              <a:t> organizer, STEM volunteer and trainer</a:t>
            </a:r>
          </a:p>
          <a:p>
            <a:pPr marL="0" indent="0">
              <a:buNone/>
            </a:pPr>
            <a:endParaRPr lang="en-US" sz="1800" dirty="0"/>
          </a:p>
          <a:p>
            <a:pPr marL="0" indent="0">
              <a:buNone/>
            </a:pPr>
            <a:endParaRPr lang="en-US" dirty="0"/>
          </a:p>
          <a:p>
            <a:pPr marL="0" indent="0">
              <a:buNone/>
            </a:pPr>
            <a:endParaRPr lang="en-US" sz="1800"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20000"/>
          </a:bodyPr>
          <a:lstStyle/>
          <a:p>
            <a:r>
              <a:rPr lang="en-US" dirty="0">
                <a:solidFill>
                  <a:schemeClr val="bg1"/>
                </a:solidFill>
                <a:latin typeface="IBM Plex Sans SemiBold"/>
              </a:rPr>
              <a:t>He/Him</a:t>
            </a:r>
            <a:endParaRPr lang="en-US" dirty="0">
              <a:solidFill>
                <a:schemeClr val="bg1"/>
              </a:solidFill>
            </a:endParaRPr>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a:t>Assaf</a:t>
            </a:r>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439" y="4433594"/>
            <a:ext cx="276703" cy="276703"/>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5"/>
          <a:stretch>
            <a:fillRect/>
          </a:stretch>
        </p:blipFill>
        <p:spPr>
          <a:xfrm>
            <a:off x="373933" y="3607647"/>
            <a:ext cx="267714" cy="218480"/>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933" y="4042890"/>
            <a:ext cx="267714" cy="267714"/>
          </a:xfrm>
          <a:prstGeom prst="rect">
            <a:avLst/>
          </a:prstGeom>
        </p:spPr>
      </p:pic>
      <p:pic>
        <p:nvPicPr>
          <p:cNvPr id="4" name="Picture Placeholder 2">
            <a:extLst>
              <a:ext uri="{FF2B5EF4-FFF2-40B4-BE49-F238E27FC236}">
                <a16:creationId xmlns:a16="http://schemas.microsoft.com/office/drawing/2014/main" id="{F6E2F84B-6114-AB14-02F3-BC4EF72F85CB}"/>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bwMode="auto">
          <a:xfrm>
            <a:off x="4724400" y="165323"/>
            <a:ext cx="1622669" cy="1622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06107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7524178-1174-5EBB-E9CD-3BA236F5E1B4}"/>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E9BF15AD-48D7-5DCB-DFE1-87955E3EF09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899A4AA9-2C16-CF18-E5C0-F4E807CF81E6}"/>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912C9FC-7DEF-F9F2-0560-9B4D84EB24F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5971C251-8E12-C7F9-593D-01105B1C33C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5" name="Picture 4" descr="4 Takeaways From WBUR&amp;#39;s Polling On What Issues Matter Most To Greater  Boston | WBUR News">
            <a:extLst>
              <a:ext uri="{FF2B5EF4-FFF2-40B4-BE49-F238E27FC236}">
                <a16:creationId xmlns:a16="http://schemas.microsoft.com/office/drawing/2014/main" id="{11E2C6F9-8F37-45EB-8560-29C4EF6161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2042" y="241147"/>
            <a:ext cx="1351501" cy="113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hoto ID Final Crosstabs">
            <a:extLst>
              <a:ext uri="{FF2B5EF4-FFF2-40B4-BE49-F238E27FC236}">
                <a16:creationId xmlns:a16="http://schemas.microsoft.com/office/drawing/2014/main" id="{CBE707B8-4B75-4256-8A92-0F82F7BEC8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9542" y="54795"/>
            <a:ext cx="1014733" cy="161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85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1028" name="Picture 4" descr="4 Takeaways From WBUR&amp;#39;s Polling On What Issues Matter Most To Greater  Boston | WBUR News">
            <a:extLst>
              <a:ext uri="{FF2B5EF4-FFF2-40B4-BE49-F238E27FC236}">
                <a16:creationId xmlns:a16="http://schemas.microsoft.com/office/drawing/2014/main" id="{FF03C6AC-1D9B-4E49-90D3-EDD4921AA4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180" y="557705"/>
            <a:ext cx="5422874" cy="4560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ID Final Crosstabs">
            <a:extLst>
              <a:ext uri="{FF2B5EF4-FFF2-40B4-BE49-F238E27FC236}">
                <a16:creationId xmlns:a16="http://schemas.microsoft.com/office/drawing/2014/main" id="{A2F2A2FB-2EAB-4F80-9A5D-344C8B2536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803" y="55704"/>
            <a:ext cx="3154377" cy="503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00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vert="horz" lIns="91440" tIns="45720" rIns="91440" bIns="45720" rtlCol="0" anchor="t">
            <a:noAutofit/>
          </a:bodyPr>
          <a:lstStyle/>
          <a:p>
            <a:pPr marL="0" indent="0" algn="ctr">
              <a:buNone/>
            </a:pPr>
            <a:r>
              <a:rPr lang="en-US" sz="3200" dirty="0">
                <a:latin typeface="Roboto"/>
                <a:ea typeface="Roboto"/>
                <a:cs typeface="Segoe UI Semilight"/>
              </a:rPr>
              <a:t>“Every scientist should therefore be </a:t>
            </a:r>
            <a:r>
              <a:rPr lang="en-US" sz="3200" b="1" dirty="0">
                <a:latin typeface="Roboto"/>
                <a:ea typeface="Roboto"/>
                <a:cs typeface="Segoe UI Semilight"/>
              </a:rPr>
              <a:t>aware of all potential sources of bias</a:t>
            </a:r>
            <a:r>
              <a:rPr lang="en-US" sz="3200" dirty="0">
                <a:latin typeface="Roboto"/>
                <a:ea typeface="Roboto"/>
                <a:cs typeface="Segoe UI Semilight"/>
              </a:rPr>
              <a:t>... If deviation is still present, </a:t>
            </a:r>
            <a:r>
              <a:rPr lang="en-US" sz="3200" b="1" dirty="0">
                <a:latin typeface="Roboto"/>
                <a:ea typeface="Roboto"/>
                <a:cs typeface="Segoe UI Semilight"/>
              </a:rPr>
              <a:t>authors should confess it in their articles </a:t>
            </a:r>
            <a:r>
              <a:rPr lang="en-US" sz="3200" dirty="0">
                <a:latin typeface="Roboto"/>
                <a:ea typeface="Roboto"/>
                <a:cs typeface="Segoe UI Semilight"/>
              </a:rPr>
              <a:t>by declaring the known limitations of their work.”</a:t>
            </a:r>
            <a:r>
              <a:rPr lang="en-US" sz="2800" baseline="30000" dirty="0">
                <a:latin typeface="Roboto"/>
                <a:ea typeface="Roboto"/>
                <a:cs typeface="Segoe UI Semilight"/>
              </a:rPr>
              <a:t>1</a:t>
            </a:r>
          </a:p>
          <a:p>
            <a:pPr marL="0" indent="0" algn="ctr">
              <a:buNone/>
            </a:pPr>
            <a:endParaRPr lang="en-US" sz="2800" baseline="30000" dirty="0">
              <a:latin typeface="Roboto"/>
              <a:ea typeface="Roboto"/>
              <a:cs typeface="Segoe UI Semilight"/>
            </a:endParaRPr>
          </a:p>
          <a:p>
            <a:pPr marL="0" indent="0" algn="ctr">
              <a:buNone/>
            </a:pPr>
            <a:endParaRPr lang="en-US" sz="2800" baseline="30000" dirty="0">
              <a:latin typeface="Roboto"/>
              <a:ea typeface="Roboto"/>
              <a:cs typeface="Segoe UI Semilight"/>
            </a:endParaRPr>
          </a:p>
          <a:p>
            <a:pPr marL="0" indent="0" algn="ctr">
              <a:buNone/>
            </a:pPr>
            <a:endParaRPr lang="en-US" dirty="0">
              <a:latin typeface="Roboto"/>
              <a:ea typeface="Roboto"/>
              <a:cs typeface="Segoe UI Semilight"/>
            </a:endParaRPr>
          </a:p>
          <a:p>
            <a:endParaRPr lang="en-US" sz="800" baseline="30000" dirty="0"/>
          </a:p>
          <a:p>
            <a:endParaRPr lang="en-US" sz="800" baseline="30000" dirty="0"/>
          </a:p>
          <a:p>
            <a:endParaRPr lang="en-US" sz="800" baseline="30000" dirty="0"/>
          </a:p>
          <a:p>
            <a:pPr marL="0" indent="0">
              <a:buNone/>
            </a:pPr>
            <a:r>
              <a:rPr lang="en-US" sz="800" baseline="30000" dirty="0">
                <a:latin typeface="Roboto"/>
                <a:ea typeface="Roboto"/>
                <a:cs typeface="Segoe UI Semilight"/>
              </a:rPr>
              <a:t>1 </a:t>
            </a:r>
            <a:r>
              <a:rPr lang="en-US" sz="800" dirty="0">
                <a:latin typeface="Roboto"/>
                <a:ea typeface="Roboto"/>
                <a:cs typeface="Segoe UI Semilight"/>
                <a:hlinkClick r:id="rId3"/>
              </a:rPr>
              <a:t>https://www.ncbi.nlm.nih.gov/pmc/articles/PMC3900086/</a:t>
            </a:r>
            <a:endParaRPr lang="en-US" sz="800" dirty="0">
              <a:latin typeface="Roboto"/>
              <a:ea typeface="Roboto"/>
              <a:cs typeface="Segoe UI Semilight"/>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4552712" cy="470928"/>
          </a:xfrm>
        </p:spPr>
        <p:txBody>
          <a:bodyPr/>
          <a:lstStyle/>
          <a:p>
            <a:r>
              <a:rPr lang="en-US" dirty="0"/>
              <a:t>Christine Assaf (she/her)</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Masters, 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2" name="Picture Placeholder 12" descr="A close-up of a person smiling&#10;&#10;Description automatically generated">
            <a:extLst>
              <a:ext uri="{FF2B5EF4-FFF2-40B4-BE49-F238E27FC236}">
                <a16:creationId xmlns:a16="http://schemas.microsoft.com/office/drawing/2014/main" id="{5530F294-530D-7F27-C5B5-0DB78B8EBD4E}"/>
              </a:ext>
            </a:extLst>
          </p:cNvPr>
          <p:cNvPicPr>
            <a:picLocks noChangeAspect="1"/>
          </p:cNvPicPr>
          <p:nvPr/>
        </p:nvPicPr>
        <p:blipFill rotWithShape="1">
          <a:blip r:embed="rId5"/>
          <a:srcRect/>
          <a:stretch/>
        </p:blipFill>
        <p:spPr>
          <a:xfrm>
            <a:off x="377369" y="481357"/>
            <a:ext cx="1578256" cy="1578256"/>
          </a:xfrm>
          <a:prstGeom prst="rect">
            <a:avLst/>
          </a:prstGeom>
        </p:spPr>
      </p:pic>
    </p:spTree>
    <p:extLst>
      <p:ext uri="{BB962C8B-B14F-4D97-AF65-F5344CB8AC3E}">
        <p14:creationId xmlns:p14="http://schemas.microsoft.com/office/powerpoint/2010/main" val="1515512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vert="horz" lIns="91440" tIns="45720" rIns="91440" bIns="45720" rtlCol="0" anchor="t">
            <a:noAutofit/>
          </a:bodyPr>
          <a:lstStyle/>
          <a:p>
            <a:pPr marL="0" indent="0">
              <a:buNone/>
            </a:pPr>
            <a:endParaRPr lang="en-US" dirty="0"/>
          </a:p>
          <a:p>
            <a:pPr marL="0" indent="0" algn="ctr">
              <a:buNone/>
            </a:pPr>
            <a:r>
              <a:rPr lang="en-US" sz="2800" dirty="0">
                <a:latin typeface="Roboto"/>
                <a:ea typeface="Roboto"/>
                <a:cs typeface="Segoe UI Semilight"/>
              </a:rPr>
              <a:t>“</a:t>
            </a:r>
            <a:r>
              <a:rPr lang="en-US" sz="2800" b="1" dirty="0">
                <a:latin typeface="Roboto"/>
                <a:ea typeface="Roboto"/>
                <a:cs typeface="Segoe UI Semilight"/>
              </a:rPr>
              <a:t>No one from Apple seemed able to describe how the algorithm even worked</a:t>
            </a:r>
            <a:r>
              <a:rPr lang="en-US" sz="2800" dirty="0">
                <a:latin typeface="Roboto"/>
                <a:ea typeface="Roboto"/>
                <a:cs typeface="Segoe UI Semilight"/>
              </a:rPr>
              <a:t>, let alone justify its output. While Goldman Sachs, the issuing bank for the Apple Card, insisted that there isn't any gender bias in the algorithm, it </a:t>
            </a:r>
            <a:r>
              <a:rPr lang="en-US" sz="2800" b="1" dirty="0">
                <a:latin typeface="Roboto"/>
                <a:ea typeface="Roboto"/>
                <a:cs typeface="Segoe UI Semilight"/>
              </a:rPr>
              <a:t>failed to offer proof</a:t>
            </a:r>
            <a:r>
              <a:rPr lang="en-US" sz="2800" dirty="0">
                <a:latin typeface="Roboto"/>
                <a:ea typeface="Roboto"/>
                <a:cs typeface="Segoe UI Semilight"/>
              </a:rPr>
              <a:t>.”</a:t>
            </a:r>
            <a:r>
              <a:rPr lang="en-US" sz="2800" baseline="30000" dirty="0">
                <a:latin typeface="Roboto"/>
                <a:ea typeface="Roboto"/>
                <a:cs typeface="Segoe UI Semilight"/>
              </a:rPr>
              <a:t>1</a:t>
            </a:r>
            <a:br>
              <a:rPr lang="en-US" sz="2800" baseline="30000" dirty="0">
                <a:latin typeface="Roboto"/>
                <a:ea typeface="Roboto"/>
                <a:cs typeface="Segoe UI Semilight"/>
              </a:rPr>
            </a:br>
            <a:br>
              <a:rPr lang="en-US" sz="2800" baseline="30000" dirty="0">
                <a:latin typeface="Roboto"/>
                <a:ea typeface="Roboto"/>
                <a:cs typeface="Segoe UI Semilight"/>
              </a:rPr>
            </a:br>
            <a:br>
              <a:rPr lang="en-US" sz="2800" baseline="30000" dirty="0">
                <a:latin typeface="Roboto"/>
                <a:ea typeface="Roboto"/>
                <a:cs typeface="Segoe UI Semilight"/>
              </a:rPr>
            </a:br>
            <a:endParaRPr lang="en-US" sz="2800" baseline="30000" dirty="0">
              <a:latin typeface="Roboto"/>
              <a:ea typeface="Roboto"/>
              <a:cs typeface="Segoe UI Semilight"/>
            </a:endParaRPr>
          </a:p>
          <a:p>
            <a:pPr marL="457200" lvl="1" indent="0">
              <a:buNone/>
            </a:pPr>
            <a:r>
              <a:rPr lang="en-US" sz="1100" baseline="30000" dirty="0">
                <a:solidFill>
                  <a:schemeClr val="tx1"/>
                </a:solidFill>
                <a:latin typeface="Roboto"/>
                <a:ea typeface="Roboto"/>
                <a:cs typeface="Segoe UI Semilight"/>
              </a:rPr>
              <a:t>1 </a:t>
            </a:r>
            <a:r>
              <a:rPr lang="en-US" sz="1100" dirty="0">
                <a:solidFill>
                  <a:schemeClr val="tx1"/>
                </a:solidFill>
                <a:latin typeface="Roboto"/>
                <a:ea typeface="Roboto"/>
                <a:cs typeface="Segoe UI Semilight"/>
                <a:hlinkClick r:id="rId3"/>
              </a:rPr>
              <a:t>https://www.wired.com/story/the-apple-card-didnt-see-genderand-thats-the-problem/</a:t>
            </a:r>
            <a:r>
              <a:rPr lang="en-US" sz="1100" dirty="0">
                <a:solidFill>
                  <a:schemeClr val="tx1"/>
                </a:solidFill>
                <a:latin typeface="Roboto"/>
                <a:ea typeface="Roboto"/>
                <a:cs typeface="Segoe UI Semilight"/>
              </a:rPr>
              <a:t> </a:t>
            </a:r>
          </a:p>
          <a:p>
            <a:pPr marL="457200" lvl="1" indent="0">
              <a:buNone/>
            </a:pPr>
            <a:r>
              <a:rPr lang="en-US" sz="1100" baseline="30000" dirty="0">
                <a:solidFill>
                  <a:schemeClr val="tx1"/>
                </a:solidFill>
                <a:latin typeface="Roboto"/>
                <a:ea typeface="Roboto"/>
                <a:cs typeface="Segoe UI Semilight"/>
              </a:rPr>
              <a:t>2 </a:t>
            </a:r>
            <a:r>
              <a:rPr lang="en-US" sz="1100" dirty="0">
                <a:latin typeface="Roboto"/>
                <a:ea typeface="Roboto"/>
                <a:cs typeface="Segoe UI Semilight"/>
                <a:hlinkClick r:id="rId4"/>
              </a:rPr>
              <a:t>https://www.nytimes.com/2019/11/10/business/Apple-credit-card-investigation.html</a:t>
            </a:r>
            <a:endParaRPr lang="en-US" sz="1100" dirty="0">
              <a:solidFill>
                <a:schemeClr val="tx1"/>
              </a:solidFill>
              <a:latin typeface="Roboto"/>
              <a:ea typeface="Roboto"/>
              <a:cs typeface="Segoe UI Semilight"/>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descr="A picture containing clock&#10;&#10;Description automatically generated">
            <a:extLst>
              <a:ext uri="{FF2B5EF4-FFF2-40B4-BE49-F238E27FC236}">
                <a16:creationId xmlns:a16="http://schemas.microsoft.com/office/drawing/2014/main" id="{77956006-6DC1-F95E-54D1-1026E5707DE4}"/>
              </a:ext>
            </a:extLst>
          </p:cNvPr>
          <p:cNvPicPr>
            <a:picLocks noChangeAspect="1"/>
          </p:cNvPicPr>
          <p:nvPr/>
        </p:nvPicPr>
        <p:blipFill>
          <a:blip r:embed="rId3"/>
          <a:stretch>
            <a:fillRect/>
          </a:stretch>
        </p:blipFill>
        <p:spPr>
          <a:xfrm>
            <a:off x="-207034" y="-45658"/>
            <a:ext cx="9558067" cy="5191684"/>
          </a:xfrm>
          <a:prstGeom prst="rect">
            <a:avLst/>
          </a:prstGeom>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1766952" y="2267652"/>
            <a:ext cx="5601000" cy="612956"/>
          </a:xfrm>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499944" cy="3752143"/>
          </a:xfrm>
          <a:prstGeom prst="rect">
            <a:avLst/>
          </a:prstGeom>
        </p:spPr>
        <p:txBody>
          <a:bodyPr>
            <a:noAutofit/>
          </a:bodyPr>
          <a:lstStyle/>
          <a:p>
            <a:r>
              <a:rPr lang="en-US" sz="3200" dirty="0"/>
              <a:t>“The </a:t>
            </a:r>
            <a:r>
              <a:rPr lang="en-US" sz="3200" b="1" dirty="0"/>
              <a:t>specific responsibilities </a:t>
            </a:r>
            <a:r>
              <a:rPr lang="en-US" sz="3200" dirty="0"/>
              <a:t>of individuals, government, corporations, and the network of friends, partners, and other third parties who may come into possession of personal data </a:t>
            </a:r>
            <a:r>
              <a:rPr lang="en-US" sz="3200" b="1" dirty="0"/>
              <a:t>have</a:t>
            </a:r>
            <a:r>
              <a:rPr lang="en-US" sz="3200" dirty="0"/>
              <a:t> </a:t>
            </a:r>
            <a:r>
              <a:rPr lang="en-US" sz="3200" b="1" dirty="0"/>
              <a:t>yet to be worked out</a:t>
            </a:r>
            <a:r>
              <a:rPr lang="en-US" sz="3200" dirty="0"/>
              <a:t>. The technological trajectory, however, is clear: </a:t>
            </a:r>
            <a:r>
              <a:rPr lang="en-US" sz="3200" b="1" dirty="0">
                <a:highlight>
                  <a:srgbClr val="FFFF00"/>
                </a:highlight>
              </a:rPr>
              <a:t>more and more data </a:t>
            </a:r>
            <a:r>
              <a:rPr lang="en-US" sz="3200" dirty="0">
                <a:highlight>
                  <a:srgbClr val="FFFF00"/>
                </a:highlight>
              </a:rPr>
              <a:t>will be </a:t>
            </a:r>
            <a:r>
              <a:rPr lang="en-US" sz="3200" b="1" dirty="0">
                <a:highlight>
                  <a:srgbClr val="FFFF00"/>
                </a:highlight>
              </a:rPr>
              <a:t>generated about individuals </a:t>
            </a:r>
            <a:r>
              <a:rPr lang="en-US" sz="3200" dirty="0">
                <a:highlight>
                  <a:srgbClr val="FFFF00"/>
                </a:highlight>
              </a:rPr>
              <a:t>and will </a:t>
            </a:r>
            <a:r>
              <a:rPr lang="en-US" sz="3200" b="1" dirty="0">
                <a:highlight>
                  <a:srgbClr val="FFFF00"/>
                </a:highlight>
              </a:rPr>
              <a:t>persist under the control of others</a:t>
            </a:r>
            <a:r>
              <a:rPr lang="en-US" sz="3200" dirty="0"/>
              <a:t>.” </a:t>
            </a:r>
            <a:br>
              <a:rPr lang="en-US" sz="2800" dirty="0"/>
            </a:br>
            <a:r>
              <a:rPr lang="en-US" sz="2400" dirty="0"/>
              <a:t>–</a:t>
            </a:r>
            <a:r>
              <a:rPr lang="en-US" sz="2400" i="1" dirty="0"/>
              <a:t>Big Data: Seizing Opportunities, Preserving Values</a:t>
            </a:r>
            <a:r>
              <a:rPr lang="en-US" sz="2400" dirty="0"/>
              <a:t>. Executive Office of the President of the United States, 2014</a:t>
            </a:r>
            <a:r>
              <a:rPr lang="en-US" sz="2400" baseline="30000" dirty="0"/>
              <a:t>1 </a:t>
            </a:r>
          </a:p>
          <a:p>
            <a:r>
              <a:rPr lang="en-US" sz="600" baseline="30000" dirty="0"/>
              <a:t>1 </a:t>
            </a:r>
            <a:r>
              <a:rPr lang="en-US" sz="600" dirty="0">
                <a:hlinkClick r:id="rId3"/>
              </a:rPr>
              <a:t>https://obamawhitehouse.archives.gov/sites/default/files/docs/big_data_privacy_report_5.1.14_final_print.pdf</a:t>
            </a:r>
            <a:endParaRPr lang="en-CA" sz="6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682272"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Gathered data on 87MM+ users without consent. </a:t>
            </a:r>
          </a:p>
          <a:p>
            <a:pPr marL="457200" indent="-457200">
              <a:lnSpc>
                <a:spcPct val="100000"/>
              </a:lnSpc>
              <a:buFont typeface="Arial" panose="020B0604020202020204" pitchFamily="34" charset="0"/>
              <a:buChar char="•"/>
            </a:pPr>
            <a:r>
              <a:rPr lang="en-US" sz="2800" dirty="0"/>
              <a:t>Hired by the Trump campaign, used to micro-target Facebook users, shared internationally.</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4338102" cy="470928"/>
          </a:xfrm>
        </p:spPr>
        <p:txBody>
          <a:bodyPr/>
          <a:lstStyle/>
          <a:p>
            <a:r>
              <a:rPr lang="en-US" dirty="0"/>
              <a:t>William Assaf (he/him)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a:t>
            </a:r>
            <a:br>
              <a:rPr lang="en-US" dirty="0"/>
            </a:br>
            <a:r>
              <a:rPr lang="en-US" dirty="0"/>
              <a:t>Database Docs,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366529" y="419100"/>
            <a:ext cx="1622669" cy="1622669"/>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Inside Out series of books since 2017.</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Speaker, STEM Volunteer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 former PASS Regional Mentor</a:t>
            </a:r>
          </a:p>
          <a:p>
            <a:endParaRPr lang="en-US" sz="1400" dirty="0"/>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vert="horz" lIns="91440" tIns="45720" rIns="91440" bIns="45720" rtlCol="0" anchor="t">
            <a:noAutofit/>
          </a:bodyPr>
          <a:lstStyle/>
          <a:p>
            <a:pPr marL="0" indent="0" algn="ctr">
              <a:buNone/>
            </a:pPr>
            <a:r>
              <a:rPr lang="en-US" sz="3200" b="1" dirty="0">
                <a:latin typeface="Roboto"/>
                <a:ea typeface="Roboto"/>
                <a:cs typeface="Roboto"/>
              </a:rPr>
              <a:t>“Disparate impact </a:t>
            </a:r>
            <a:r>
              <a:rPr lang="en-US" sz="3200" dirty="0">
                <a:latin typeface="Roboto"/>
                <a:ea typeface="Roboto"/>
                <a:cs typeface="Roboto"/>
              </a:rPr>
              <a:t>recognizes that implicit biases can produce discriminatory results </a:t>
            </a:r>
            <a:endParaRPr lang="en-US" sz="3200" dirty="0">
              <a:latin typeface="Roboto"/>
              <a:ea typeface="Roboto"/>
              <a:cs typeface="Segoe UI Semilight"/>
            </a:endParaRPr>
          </a:p>
          <a:p>
            <a:pPr marL="0" indent="0" algn="ctr">
              <a:buNone/>
            </a:pPr>
            <a:r>
              <a:rPr lang="en-US" sz="3200" dirty="0">
                <a:latin typeface="Roboto"/>
                <a:ea typeface="Roboto"/>
                <a:cs typeface="Roboto"/>
              </a:rPr>
              <a:t>— </a:t>
            </a:r>
            <a:r>
              <a:rPr lang="en-US" sz="3200" b="1" dirty="0">
                <a:latin typeface="Roboto"/>
                <a:ea typeface="Roboto"/>
                <a:cs typeface="Roboto"/>
              </a:rPr>
              <a:t>even without intent — </a:t>
            </a:r>
            <a:r>
              <a:rPr lang="en-US" sz="3200" dirty="0">
                <a:latin typeface="Roboto"/>
                <a:ea typeface="Roboto"/>
                <a:cs typeface="Roboto"/>
              </a:rPr>
              <a:t>and allows for such results to be remedied.”</a:t>
            </a:r>
            <a:endParaRPr lang="en-US" sz="3200" dirty="0">
              <a:latin typeface="Roboto"/>
              <a:ea typeface="Roboto"/>
              <a:cs typeface="Segoe UI Semilight"/>
            </a:endParaRPr>
          </a:p>
          <a:p>
            <a:pPr marL="0" indent="0">
              <a:buNone/>
            </a:pPr>
            <a:r>
              <a:rPr lang="en-US" sz="800" baseline="30000" dirty="0">
                <a:latin typeface="Roboto"/>
                <a:ea typeface="Roboto"/>
                <a:cs typeface="Segoe UI Semilight"/>
              </a:rPr>
              <a:t>1 </a:t>
            </a:r>
            <a:r>
              <a:rPr lang="en-US" sz="800" dirty="0">
                <a:latin typeface="Roboto"/>
                <a:ea typeface="Roboto"/>
                <a:cs typeface="Segoe UI Semilight"/>
                <a:hlinkClick r:id="rId3"/>
              </a:rPr>
              <a:t>https://www.nytimes.com/roomfordebate/2015/04/27/can-discrimination-exist-without-clear-intent/unintentional-discrimination-is-as-harmful-as-real-bias</a:t>
            </a:r>
            <a:endParaRPr lang="en-US" sz="800" dirty="0">
              <a:latin typeface="Roboto"/>
              <a:ea typeface="Roboto"/>
              <a:cs typeface="Segoe UI Semilight"/>
            </a:endParaRPr>
          </a:p>
          <a:p>
            <a:endParaRPr lang="en-US" sz="3200" dirty="0"/>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0" y="4928056"/>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63030" y="793471"/>
            <a:ext cx="7036778" cy="3556557"/>
          </a:xfrm>
          <a:prstGeom prst="rect">
            <a:avLst/>
          </a:prstGeom>
        </p:spPr>
      </p:pic>
      <p:sp>
        <p:nvSpPr>
          <p:cNvPr id="4" name="Rectangle 3">
            <a:extLst>
              <a:ext uri="{FF2B5EF4-FFF2-40B4-BE49-F238E27FC236}">
                <a16:creationId xmlns:a16="http://schemas.microsoft.com/office/drawing/2014/main" id="{ABF3945C-938D-C2B3-3C6D-77BE379CB06C}"/>
              </a:ext>
            </a:extLst>
          </p:cNvPr>
          <p:cNvSpPr/>
          <p:nvPr/>
        </p:nvSpPr>
        <p:spPr>
          <a:xfrm>
            <a:off x="0" y="4804946"/>
            <a:ext cx="7546975" cy="338554"/>
          </a:xfrm>
          <a:prstGeom prst="rect">
            <a:avLst/>
          </a:prstGeom>
        </p:spPr>
        <p:txBody>
          <a:bodyPr wrap="square">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a:p>
            <a:pPr lvl="0">
              <a:defRPr/>
            </a:pPr>
            <a:r>
              <a:rPr lang="en-US" sz="800" dirty="0">
                <a:latin typeface="Roboto" panose="02000000000000000000" pitchFamily="2" charset="0"/>
                <a:ea typeface="Roboto" panose="02000000000000000000" pitchFamily="2" charset="0"/>
              </a:rPr>
              <a:t>1 </a:t>
            </a:r>
            <a:r>
              <a:rPr lang="en-US" sz="800" b="0" i="0" dirty="0">
                <a:solidFill>
                  <a:srgbClr val="66615B"/>
                </a:solidFill>
                <a:effectLst/>
                <a:latin typeface="messina"/>
              </a:rPr>
              <a:t>https://themarkup.org/still-loading/2022/10/19/dollars-to-megabits-you-may-be-paying-400-times-as-much-as-your-neighbor-for-internet-service</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7" descr="A picture containing text, dark&#10;&#10;Description automatically generated">
            <a:extLst>
              <a:ext uri="{FF2B5EF4-FFF2-40B4-BE49-F238E27FC236}">
                <a16:creationId xmlns:a16="http://schemas.microsoft.com/office/drawing/2014/main" id="{6C93CA2C-F6DD-E752-24A2-D4BB9572597B}"/>
              </a:ext>
            </a:extLst>
          </p:cNvPr>
          <p:cNvPicPr>
            <a:picLocks noChangeAspect="1"/>
          </p:cNvPicPr>
          <p:nvPr/>
        </p:nvPicPr>
        <p:blipFill>
          <a:blip r:embed="rId3"/>
          <a:stretch>
            <a:fillRect/>
          </a:stretch>
        </p:blipFill>
        <p:spPr>
          <a:xfrm>
            <a:off x="-562874" y="-2024"/>
            <a:ext cx="10269747" cy="5147548"/>
          </a:xfrm>
          <a:prstGeom prst="rect">
            <a:avLst/>
          </a:prstGeom>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35764" y="800100"/>
            <a:ext cx="8674160" cy="2644659"/>
          </a:xfrm>
        </p:spPr>
        <p:txBody>
          <a:bodyPr vert="horz" lIns="91440" tIns="45720" rIns="91440" bIns="45720" rtlCol="0" anchor="t">
            <a:noAutofit/>
          </a:bodyPr>
          <a:lstStyle/>
          <a:p>
            <a:pPr marL="0" indent="0" algn="ctr">
              <a:buNone/>
            </a:pPr>
            <a:r>
              <a:rPr lang="en-US" sz="4800" dirty="0">
                <a:latin typeface="Roboto"/>
                <a:ea typeface="Roboto"/>
                <a:cs typeface="Segoe UI Semilight"/>
              </a:rPr>
              <a:t>It is illegal and unethical to </a:t>
            </a:r>
            <a:br>
              <a:rPr lang="en-US" sz="4800" dirty="0">
                <a:latin typeface="Roboto"/>
                <a:ea typeface="Roboto"/>
                <a:cs typeface="Segoe UI Semilight"/>
              </a:rPr>
            </a:br>
            <a:r>
              <a:rPr lang="en-US" sz="4800" b="1" dirty="0">
                <a:latin typeface="Roboto"/>
                <a:ea typeface="Roboto"/>
                <a:cs typeface="Segoe UI Semilight"/>
              </a:rPr>
              <a:t>blame an algorithm</a:t>
            </a:r>
            <a:r>
              <a:rPr lang="en-US" sz="4800" dirty="0">
                <a:latin typeface="Roboto"/>
                <a:ea typeface="Roboto"/>
                <a:cs typeface="Segoe UI Semilight"/>
              </a:rPr>
              <a:t> </a:t>
            </a:r>
            <a:br>
              <a:rPr lang="en-US" sz="4800" dirty="0">
                <a:latin typeface="Roboto"/>
                <a:ea typeface="Roboto"/>
                <a:cs typeface="Segoe UI Semilight"/>
              </a:rPr>
            </a:br>
            <a:r>
              <a:rPr lang="en-US" sz="4800" dirty="0">
                <a:latin typeface="Roboto"/>
                <a:ea typeface="Roboto"/>
                <a:cs typeface="Segoe UI Semilight"/>
              </a:rPr>
              <a:t>to avoid penalties.</a:t>
            </a:r>
            <a:endParaRPr lang="en-US" dirty="0"/>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r>
              <a:rPr lang="en-US" sz="800" dirty="0">
                <a:latin typeface="Roboto"/>
                <a:ea typeface="Roboto"/>
                <a:cs typeface="Segoe UI Semilight"/>
              </a:rPr>
              <a:t>1 </a:t>
            </a:r>
            <a:r>
              <a:rPr lang="en-US" sz="800" dirty="0">
                <a:latin typeface="Roboto"/>
                <a:ea typeface="Roboto"/>
                <a:cs typeface="Segoe UI Semilight"/>
                <a:hlinkClick r:id="rId4"/>
              </a:rPr>
              <a:t>https://www.revealnews.org/article/can-algorithms-be-racist-trumps-housing-department-says-no/</a:t>
            </a:r>
            <a:endParaRPr lang="en-US" sz="800" dirty="0">
              <a:ea typeface="Roboto"/>
            </a:endParaRPr>
          </a:p>
          <a:p>
            <a:r>
              <a:rPr lang="en-US" sz="800" dirty="0">
                <a:latin typeface="Roboto"/>
                <a:ea typeface="Roboto"/>
                <a:cs typeface="Segoe UI Semilight"/>
              </a:rPr>
              <a:t>2 </a:t>
            </a:r>
            <a:r>
              <a:rPr lang="en-US" sz="800" dirty="0">
                <a:latin typeface="Roboto"/>
                <a:ea typeface="Roboto"/>
                <a:cs typeface="Segoe UI Semilight"/>
                <a:hlinkClick r:id="rId5"/>
              </a:rPr>
              <a:t>https://www.nytimes.com/2019/08/20/upshot/housing-discrimination-algorithms-hud.html</a:t>
            </a:r>
            <a:br>
              <a:rPr lang="en-US" sz="800" dirty="0"/>
            </a:br>
            <a:r>
              <a:rPr lang="en-US" sz="800" dirty="0">
                <a:latin typeface="Roboto"/>
                <a:ea typeface="Roboto"/>
                <a:cs typeface="Segoe UI Semilight"/>
              </a:rPr>
              <a:t>3 </a:t>
            </a:r>
            <a:r>
              <a:rPr lang="en-US" sz="800" dirty="0">
                <a:latin typeface="Roboto"/>
                <a:ea typeface="Roboto"/>
                <a:cs typeface="Segoe UI Semilight"/>
                <a:hlinkClick r:id="rId6"/>
              </a:rPr>
              <a:t>https://www.eff.org/deeplinks/2019/09/dangerous-hud-proposal-would-effectively-insulate-parties-who-use-algorithms</a:t>
            </a:r>
            <a:endParaRPr lang="en-US" sz="800" dirty="0">
              <a:ea typeface="Roboto"/>
            </a:endParaRPr>
          </a:p>
          <a:p>
            <a:endParaRPr lang="en-US" sz="2800" dirty="0"/>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600" baseline="30000" dirty="0"/>
              <a:t>1 </a:t>
            </a:r>
            <a:r>
              <a:rPr lang="en-US" sz="600" dirty="0">
                <a:hlinkClick r:id="rId3"/>
              </a:rPr>
              <a:t>https://www.media.mit.edu/projects/gender-shades/overview/</a:t>
            </a:r>
            <a:r>
              <a:rPr lang="en-US" sz="600" dirty="0"/>
              <a:t> </a:t>
            </a:r>
            <a:r>
              <a:rPr lang="en-US" sz="600" baseline="30000" dirty="0"/>
              <a:t>2 </a:t>
            </a:r>
            <a:r>
              <a:rPr lang="en-US" sz="600" dirty="0">
                <a:hlinkClick r:id="rId4"/>
              </a:rPr>
              <a:t>https://www.perpetuallineup.org/</a:t>
            </a:r>
            <a:endParaRPr lang="en-US" sz="600" dirty="0"/>
          </a:p>
          <a:p>
            <a:pPr marL="0" indent="0">
              <a:buNone/>
            </a:pPr>
            <a:r>
              <a:rPr lang="en-US" sz="600" baseline="30000" dirty="0"/>
              <a:t>3 </a:t>
            </a:r>
            <a:r>
              <a:rPr lang="en-US" sz="600" dirty="0">
                <a:hlinkClick r:id="rId5"/>
              </a:rPr>
              <a:t>https://apnews.com/9406d44edad083ee04e28646ead58ec7?utm_source=Twitter&amp;utm_campaign=SocialFlow&amp;utm_medium=AP</a:t>
            </a:r>
            <a:br>
              <a:rPr lang="en-US" sz="600" dirty="0"/>
            </a:br>
            <a:r>
              <a:rPr lang="en-US" sz="600" baseline="30000" dirty="0"/>
              <a:t>4 </a:t>
            </a:r>
            <a:r>
              <a:rPr lang="en-US" sz="600" dirty="0"/>
              <a:t> </a:t>
            </a:r>
            <a:r>
              <a:rPr lang="en-US" sz="600" dirty="0">
                <a:hlinkClick r:id="rId6"/>
              </a:rPr>
              <a:t>https://www.theverge.com/2020/3/24/21192333/speech-recognition-amazon-microsoft-google-ibm-apple-siri-alexa-cortana-voice-assistant</a:t>
            </a:r>
            <a:br>
              <a:rPr lang="en-US" sz="600" dirty="0"/>
            </a:br>
            <a:r>
              <a:rPr lang="en-US" sz="600" baseline="30000" dirty="0"/>
              <a:t>6</a:t>
            </a:r>
            <a:r>
              <a:rPr lang="en-US" sz="600" dirty="0"/>
              <a:t> </a:t>
            </a:r>
            <a:r>
              <a:rPr lang="en-US" sz="600" dirty="0">
                <a:hlinkClick r:id="rId7"/>
              </a:rPr>
              <a:t>https://epic.org/privacy/ftc/hirevue/EPIC_FTC_HireVue_Complaint.pdf </a:t>
            </a:r>
            <a:br>
              <a:rPr lang="en-US" sz="600" dirty="0"/>
            </a:br>
            <a:r>
              <a:rPr lang="en-US" sz="600" baseline="30000" dirty="0"/>
              <a:t>7</a:t>
            </a:r>
            <a:r>
              <a:rPr lang="en-US" sz="600" dirty="0"/>
              <a:t> </a:t>
            </a:r>
            <a:r>
              <a:rPr lang="en-US" sz="600" dirty="0">
                <a:hlinkClick r:id="rId7"/>
              </a:rPr>
              <a:t>https://www.washingtonpost.com/technology/2019/10/22/ai-hiring-face-scanning-algorithm-increasingly-decides-whether-you-deserve-job/</a:t>
            </a:r>
          </a:p>
          <a:p>
            <a:pPr marL="0" indent="0">
              <a:buNone/>
            </a:pPr>
            <a:r>
              <a:rPr lang="en-US" sz="600" baseline="30000" dirty="0"/>
              <a:t>8 </a:t>
            </a:r>
            <a:r>
              <a:rPr lang="en-US" sz="600" dirty="0"/>
              <a:t>Bergstrom, Carl T.; West, </a:t>
            </a:r>
            <a:r>
              <a:rPr lang="en-US" sz="600" dirty="0" err="1"/>
              <a:t>Jevin</a:t>
            </a:r>
            <a:r>
              <a:rPr lang="en-US" sz="600" dirty="0"/>
              <a:t> D.. Calling Bullshit (p. 79). Random House Publishing Group. </a:t>
            </a:r>
            <a:br>
              <a:rPr lang="en-US" sz="600" dirty="0"/>
            </a:br>
            <a:r>
              <a:rPr lang="en-US" sz="600" baseline="30000" dirty="0"/>
              <a:t>9</a:t>
            </a:r>
            <a:r>
              <a:rPr lang="en-US" sz="600" dirty="0"/>
              <a:t> </a:t>
            </a:r>
            <a:r>
              <a:rPr lang="en-US" sz="600" dirty="0">
                <a:hlinkClick r:id="rId8"/>
              </a:rPr>
              <a:t>https://www.netflix.com/title/81328723</a:t>
            </a:r>
            <a:r>
              <a:rPr lang="en-US" sz="600" dirty="0"/>
              <a:t>   </a:t>
            </a:r>
            <a:br>
              <a:rPr lang="en-US" sz="600" dirty="0"/>
            </a:br>
            <a:r>
              <a:rPr lang="en-US" sz="600" baseline="30000" dirty="0"/>
              <a:t>10</a:t>
            </a:r>
            <a:r>
              <a:rPr lang="en-US" sz="600" dirty="0"/>
              <a:t> </a:t>
            </a:r>
            <a:r>
              <a:rPr lang="en-US" sz="600" dirty="0">
                <a:hlinkClick r:id="rId9"/>
              </a:rPr>
              <a:t>https://www.nytimes.com/2020/03/23/technology/speech-recognition-bias-apple-amazon-google.html</a:t>
            </a:r>
            <a:endParaRPr lang="en-US" sz="600" dirty="0">
              <a:hlinkClick r:id="rId7"/>
            </a:endParaRPr>
          </a:p>
          <a:p>
            <a:pPr marL="0" indent="0">
              <a:buNone/>
            </a:pPr>
            <a:br>
              <a:rPr lang="en-US" sz="800" dirty="0">
                <a:hlinkClick r:id="rId7"/>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58941" y="4236398"/>
            <a:ext cx="8707672" cy="470083"/>
          </a:xfrm>
        </p:spPr>
        <p:txBody>
          <a:bodyPr/>
          <a:lstStyle/>
          <a:p>
            <a:pPr marL="0" indent="0">
              <a:buNone/>
            </a:pPr>
            <a:r>
              <a:rPr lang="en-US" sz="700" baseline="30000" dirty="0"/>
              <a:t>1 </a:t>
            </a:r>
            <a:r>
              <a:rPr lang="en-US" sz="700" dirty="0">
                <a:hlinkClick r:id="rId3"/>
              </a:rPr>
              <a:t>https://apnews.com/9406d44edad083ee04e28646ead58ec7?utm_source=Twitter&amp;utm_campaign=SocialFlow&amp;utm_medium=AP</a:t>
            </a:r>
            <a:br>
              <a:rPr lang="en-US" sz="700" dirty="0"/>
            </a:br>
            <a:r>
              <a:rPr lang="en-US" sz="700" baseline="30000" dirty="0"/>
              <a:t>2</a:t>
            </a:r>
            <a:r>
              <a:rPr lang="en-US" sz="700" dirty="0"/>
              <a:t> </a:t>
            </a:r>
            <a:r>
              <a:rPr lang="en-US" sz="700" dirty="0">
                <a:hlinkClick r:id="rId4"/>
              </a:rPr>
              <a:t>https://arstechnica.com/tech-policy/2020/06/detroit-police-chief-admits-facial-recognition-is-wrong-96-of-the-time/</a:t>
            </a:r>
            <a:r>
              <a:rPr lang="en-US" sz="700" dirty="0"/>
              <a:t> </a:t>
            </a:r>
          </a:p>
          <a:p>
            <a:pPr marL="0" indent="0">
              <a:buNone/>
            </a:pPr>
            <a:r>
              <a:rPr lang="en-US" sz="700" baseline="30000" dirty="0"/>
              <a:t>3</a:t>
            </a:r>
            <a:r>
              <a:rPr lang="en-US" sz="700" dirty="0"/>
              <a:t> </a:t>
            </a:r>
            <a:r>
              <a:rPr lang="en-US" sz="700" dirty="0">
                <a:hlinkClick r:id="rId5"/>
              </a:rPr>
              <a:t>https://www.freep.com/story/news/local/michigan/detroit/2020/07/10/facial-recognition-detroit-michael-oliver-robert-williams/5392166002/</a:t>
            </a:r>
            <a:endParaRPr lang="en-US" sz="700" dirty="0"/>
          </a:p>
          <a:p>
            <a:pPr marL="0" indent="0">
              <a:buNone/>
            </a:pPr>
            <a:r>
              <a:rPr lang="en-US" sz="700" baseline="30000" dirty="0"/>
              <a:t>4</a:t>
            </a:r>
            <a:r>
              <a:rPr lang="en-US" sz="700" dirty="0"/>
              <a:t>. </a:t>
            </a:r>
            <a:r>
              <a:rPr lang="en-US" sz="700" dirty="0">
                <a:hlinkClick r:id="rId6"/>
              </a:rPr>
              <a:t>https://www.cbsnews.com/news/detroit-facial-recognition-surveillance-camera-racial-bias-crime/</a:t>
            </a:r>
            <a:r>
              <a:rPr lang="en-US" sz="700" dirty="0"/>
              <a:t> </a:t>
            </a:r>
          </a:p>
          <a:p>
            <a:pPr marL="0" indent="0">
              <a:buNone/>
            </a:pPr>
            <a:r>
              <a:rPr lang="en-US" sz="700" dirty="0"/>
              <a:t>Image credits (L-R), </a:t>
            </a:r>
            <a:r>
              <a:rPr lang="en-US" sz="700" dirty="0">
                <a:hlinkClick r:id="rId7"/>
              </a:rPr>
              <a:t>https://www.deadlinedetroit.com/articles/28013/60_minutes_features_man_falsely_arrested_by_detroit_police_because_of_flawed_facial_recognition</a:t>
            </a:r>
            <a:r>
              <a:rPr lang="en-US" sz="700" dirty="0"/>
              <a:t>, </a:t>
            </a:r>
            <a:r>
              <a:rPr lang="en-US" sz="700" dirty="0">
                <a:hlinkClick r:id="rId8"/>
              </a:rPr>
              <a:t>https://www.aclumich.org/sites/default/files/field_documents/001_complaint_1.pdf</a:t>
            </a:r>
            <a:r>
              <a:rPr lang="en-US" sz="700" dirty="0"/>
              <a:t>, </a:t>
            </a:r>
            <a:r>
              <a:rPr lang="en-US" sz="700" dirty="0">
                <a:hlinkClick r:id="rId5"/>
              </a:rPr>
              <a:t>https://www.freep.com/story/news/local/michigan/detroit/2020/07/10/facial-recognition-detroit-michael-oliver-robert-williams/5392166002/</a:t>
            </a:r>
            <a:r>
              <a:rPr lang="en-US" sz="700" dirty="0"/>
              <a:t> </a:t>
            </a: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sz="2800" dirty="0"/>
              <a:t>Detroit Police facial recognition and wrong arrests</a:t>
            </a:r>
            <a:endParaRPr lang="en-US" sz="2800" baseline="30000" dirty="0"/>
          </a:p>
        </p:txBody>
      </p:sp>
      <p:pic>
        <p:nvPicPr>
          <p:cNvPr id="1026" name="Picture 2" descr="Left, an image taken from cellphone video shortly before the young man reached into a vehicle and grabbed the phone. On the right is a picture of Michael Oliver. He was accused of snatching the phone but had his case dismissed after officials determined he had been misidentified. Detroit Police used facial recognition technology in the investigation.">
            <a:extLst>
              <a:ext uri="{FF2B5EF4-FFF2-40B4-BE49-F238E27FC236}">
                <a16:creationId xmlns:a16="http://schemas.microsoft.com/office/drawing/2014/main" id="{079CC26F-BC65-600E-1001-8CB9D46F19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1260" y="1200752"/>
            <a:ext cx="3830834" cy="30356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951A35-DD1B-DB6E-E8FC-7A044124626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155" r="28863"/>
          <a:stretch/>
        </p:blipFill>
        <p:spPr bwMode="auto">
          <a:xfrm>
            <a:off x="485588" y="1225606"/>
            <a:ext cx="1978247" cy="3011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FA1A94-AE3A-8DDF-480E-2B5BFE08EF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3835" y="1201040"/>
            <a:ext cx="2338556" cy="301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1</a:t>
            </a:r>
          </a:p>
        </p:txBody>
      </p:sp>
      <p:pic>
        <p:nvPicPr>
          <p:cNvPr id="5" name="20221023_153209">
            <a:hlinkClick r:id="" action="ppaction://media"/>
            <a:extLst>
              <a:ext uri="{FF2B5EF4-FFF2-40B4-BE49-F238E27FC236}">
                <a16:creationId xmlns:a16="http://schemas.microsoft.com/office/drawing/2014/main" id="{61BE02EF-6AC6-24CB-69EE-3EBB920A34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6203" y="489678"/>
            <a:ext cx="7731593" cy="4349022"/>
          </a:xfrm>
          <a:prstGeom prst="rect">
            <a:avLst/>
          </a:prstGeom>
        </p:spPr>
      </p:pic>
    </p:spTree>
    <p:extLst>
      <p:ext uri="{BB962C8B-B14F-4D97-AF65-F5344CB8AC3E}">
        <p14:creationId xmlns:p14="http://schemas.microsoft.com/office/powerpoint/2010/main" val="248811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5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3"/>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6"/>
            <a:ext cx="8707672" cy="3891063"/>
          </a:xfrm>
        </p:spPr>
        <p:txBody>
          <a:bodyPr/>
          <a:lstStyle/>
          <a:p>
            <a:r>
              <a:rPr lang="en-US" sz="2600" dirty="0"/>
              <a:t>EEOC: Online tutoring company for used AI to reject against older applicants.</a:t>
            </a:r>
            <a:r>
              <a:rPr lang="en-US" sz="2600" baseline="30000" dirty="0"/>
              <a:t>9,10</a:t>
            </a:r>
          </a:p>
          <a:p>
            <a:r>
              <a:rPr lang="en-US" sz="2600" dirty="0" err="1"/>
              <a:t>HireVue</a:t>
            </a:r>
            <a:r>
              <a:rPr lang="en-US" sz="2600" dirty="0"/>
              <a:t>: “doesn’t always know how the system decides”</a:t>
            </a:r>
            <a:r>
              <a:rPr lang="en-US" sz="2600" baseline="30000" dirty="0"/>
              <a:t>6,7</a:t>
            </a:r>
            <a:r>
              <a:rPr lang="en-US" sz="2600" dirty="0"/>
              <a:t> the employability of candidates.</a:t>
            </a:r>
          </a:p>
          <a:p>
            <a:r>
              <a:rPr lang="en-US" sz="2600" dirty="0"/>
              <a:t>Wearing a headscarf or glasses dramatically changed the score of a controlled </a:t>
            </a:r>
            <a:r>
              <a:rPr lang="en-US" sz="2600" dirty="0" err="1"/>
              <a:t>HireVue</a:t>
            </a:r>
            <a:r>
              <a:rPr lang="en-US" sz="2600" dirty="0"/>
              <a:t> candidate screening.</a:t>
            </a:r>
            <a:r>
              <a:rPr lang="en-US" sz="2600" baseline="30000" dirty="0"/>
              <a:t>3,4</a:t>
            </a:r>
          </a:p>
          <a:p>
            <a:r>
              <a:rPr lang="en-US" sz="2600" dirty="0"/>
              <a:t>Some computer vision + ML tech appears to be little more than junk sciences like phrenology.</a:t>
            </a:r>
            <a:r>
              <a:rPr lang="en-US" sz="2600" baseline="30000" dirty="0"/>
              <a:t>4,8</a:t>
            </a:r>
          </a:p>
          <a:p>
            <a:pPr marL="0" indent="0">
              <a:buNone/>
            </a:pPr>
            <a:r>
              <a:rPr lang="en-US" sz="700" baseline="30000" dirty="0"/>
              <a:t>3</a:t>
            </a:r>
            <a:r>
              <a:rPr lang="en-US" sz="700" dirty="0"/>
              <a:t> </a:t>
            </a:r>
            <a:r>
              <a:rPr lang="en-US" sz="700" dirty="0">
                <a:hlinkClick r:id="rId3"/>
              </a:rPr>
              <a:t>https://interaktiv.br.de/ki-bewerbung/en/</a:t>
            </a:r>
            <a:r>
              <a:rPr lang="en-US" sz="700" dirty="0"/>
              <a:t> </a:t>
            </a:r>
          </a:p>
          <a:p>
            <a:pPr marL="0" indent="0">
              <a:buNone/>
            </a:pPr>
            <a:r>
              <a:rPr lang="en-US" sz="700" baseline="30000" dirty="0"/>
              <a:t>4</a:t>
            </a:r>
            <a:r>
              <a:rPr lang="en-US" sz="700" dirty="0"/>
              <a:t> </a:t>
            </a:r>
            <a:r>
              <a:rPr lang="en-US" sz="700" dirty="0">
                <a:hlinkClick r:id="rId4"/>
              </a:rPr>
              <a:t>https://www.bbc.com/news/technology-63228466</a:t>
            </a:r>
            <a:r>
              <a:rPr lang="en-US" sz="700" dirty="0"/>
              <a:t> </a:t>
            </a:r>
            <a:br>
              <a:rPr lang="en-US" sz="700" dirty="0"/>
            </a:br>
            <a:r>
              <a:rPr lang="en-US" sz="700" baseline="30000" dirty="0"/>
              <a:t>6</a:t>
            </a:r>
            <a:r>
              <a:rPr lang="en-US" sz="700" dirty="0"/>
              <a:t> </a:t>
            </a:r>
            <a:r>
              <a:rPr lang="en-US" sz="700" dirty="0">
                <a:hlinkClick r:id="rId5"/>
              </a:rPr>
              <a:t>https://epic.org/privacy/ftc/hirevue/EPIC_FTC_HireVue_Complaint.pdf </a:t>
            </a:r>
            <a:br>
              <a:rPr lang="en-US" sz="700" dirty="0"/>
            </a:br>
            <a:r>
              <a:rPr lang="en-US" sz="700" baseline="30000" dirty="0"/>
              <a:t>7</a:t>
            </a:r>
            <a:r>
              <a:rPr lang="en-US" sz="700" dirty="0"/>
              <a:t> </a:t>
            </a:r>
            <a:r>
              <a:rPr lang="en-US" sz="700" dirty="0">
                <a:hlinkClick r:id="rId5"/>
              </a:rPr>
              <a:t>https://www.washingtonpost.com/technology/2019/10/22/ai-hiring-face-scanning-algorithm-increasingly-decides-whether-you-deserve-job/</a:t>
            </a:r>
            <a:br>
              <a:rPr lang="en-US" sz="700" dirty="0">
                <a:hlinkClick r:id="rId5"/>
              </a:rPr>
            </a:br>
            <a:r>
              <a:rPr lang="en-US" sz="700" baseline="30000" dirty="0"/>
              <a:t>8</a:t>
            </a:r>
            <a:r>
              <a:rPr lang="en-US" sz="700" dirty="0"/>
              <a:t> </a:t>
            </a:r>
            <a:r>
              <a:rPr lang="en-US" sz="700" dirty="0">
                <a:hlinkClick r:id="rId6"/>
              </a:rPr>
              <a:t>https://www.nytimes.com/2019/07/10/opinion/facial-recognition-race.html</a:t>
            </a:r>
            <a:r>
              <a:rPr lang="en-US" sz="700" dirty="0"/>
              <a:t> </a:t>
            </a:r>
          </a:p>
          <a:p>
            <a:pPr marL="0" indent="0">
              <a:buNone/>
            </a:pPr>
            <a:r>
              <a:rPr lang="en-CA" sz="700" baseline="30000" dirty="0"/>
              <a:t>9 </a:t>
            </a:r>
            <a:r>
              <a:rPr lang="en-CA" sz="700" baseline="30000" dirty="0">
                <a:hlinkClick r:id="rId7"/>
              </a:rPr>
              <a:t>https://www.eeoc.gov/newsroom/eeoc-sues-itutorgroup-age-discrimination</a:t>
            </a:r>
            <a:endParaRPr lang="en-CA" sz="700" baseline="30000" dirty="0"/>
          </a:p>
          <a:p>
            <a:pPr marL="0" indent="0">
              <a:buNone/>
            </a:pPr>
            <a:r>
              <a:rPr lang="en-CA" sz="700" baseline="30000" dirty="0"/>
              <a:t>10 </a:t>
            </a:r>
            <a:r>
              <a:rPr lang="en-CA" sz="700" baseline="30000" dirty="0">
                <a:hlinkClick r:id="rId8"/>
              </a:rPr>
              <a:t>https://www.nbcnews.com/tech/tech-news/hiring-algorithms-artificial-intelligence-risk-violating-americans-dis-rcna28481</a:t>
            </a:r>
            <a:endParaRPr lang="en-CA" sz="700" baseline="30000" dirty="0"/>
          </a:p>
          <a:p>
            <a:pPr marL="0" indent="0">
              <a:buNone/>
            </a:pPr>
            <a:endParaRPr lang="en-CA" sz="7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6"/>
            <a:ext cx="8480066" cy="863853"/>
          </a:xfrm>
        </p:spPr>
        <p:txBody>
          <a:bodyPr/>
          <a:lstStyle/>
          <a:p>
            <a:r>
              <a:rPr lang="en-US" dirty="0">
                <a:latin typeface="Roboto"/>
                <a:cs typeface="Segoe UI Light"/>
              </a:rPr>
              <a:t>Disparate Impact in Hiring</a:t>
            </a:r>
            <a:endParaRPr lang="en-US" dirty="0"/>
          </a:p>
        </p:txBody>
      </p:sp>
    </p:spTree>
    <p:extLst>
      <p:ext uri="{BB962C8B-B14F-4D97-AF65-F5344CB8AC3E}">
        <p14:creationId xmlns:p14="http://schemas.microsoft.com/office/powerpoint/2010/main" val="161623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We can have a conversation, audits, and data analysis on algorithmic decisions. We can test machine decisions.</a:t>
            </a:r>
            <a:r>
              <a:rPr lang="en-US" sz="2800" baseline="30000" dirty="0"/>
              <a:t>1</a:t>
            </a:r>
          </a:p>
          <a:p>
            <a:r>
              <a:rPr lang="en-US" sz="2800" dirty="0"/>
              <a:t>On the other hand, a biased human being is far more difficult to analyze, test, or remediate. </a:t>
            </a:r>
          </a:p>
          <a:p>
            <a:r>
              <a:rPr lang="en-US" sz="2800" dirty="0"/>
              <a:t>Hawthorne Effect: “behavior alteration by the subject(s) due to awareness of being observed.”</a:t>
            </a:r>
          </a:p>
          <a:p>
            <a:endParaRPr lang="en-US" sz="900" baseline="30000" dirty="0"/>
          </a:p>
          <a:p>
            <a:pPr marL="0" indent="0">
              <a:buNone/>
            </a:pPr>
            <a:r>
              <a:rPr lang="en-US" sz="800" baseline="30000" dirty="0"/>
              <a:t>1 </a:t>
            </a:r>
            <a:r>
              <a:rPr lang="en-US" sz="800" baseline="30000" dirty="0">
                <a:hlinkClick r:id="rId3"/>
              </a:rPr>
              <a:t>https://www.wbur.org/onpoint/2022/05/13/rebroadcast-how-to-cut-through-the-noise-that-hinders-human-judgment</a:t>
            </a:r>
            <a:r>
              <a:rPr lang="en-US" sz="800" baseline="30000" dirty="0"/>
              <a:t>, interview, Daniel Kahneman and Olivier </a:t>
            </a:r>
            <a:r>
              <a:rPr lang="en-US" sz="800" baseline="30000" dirty="0" err="1"/>
              <a:t>Sibony</a:t>
            </a: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Upside of algorithms + bias</a:t>
            </a:r>
            <a:endParaRPr lang="en-US" dirty="0"/>
          </a:p>
        </p:txBody>
      </p:sp>
    </p:spTree>
    <p:extLst>
      <p:ext uri="{BB962C8B-B14F-4D97-AF65-F5344CB8AC3E}">
        <p14:creationId xmlns:p14="http://schemas.microsoft.com/office/powerpoint/2010/main" val="593023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760946"/>
          </a:xfrm>
        </p:spPr>
        <p:txBody>
          <a:bodyPr/>
          <a:lstStyle/>
          <a:p>
            <a:r>
              <a:rPr lang="en-US" sz="3600" dirty="0"/>
              <a:t>How anonymous is our data? </a:t>
            </a:r>
          </a:p>
          <a:p>
            <a:r>
              <a:rPr lang="en-US" sz="3600" dirty="0"/>
              <a:t>Who has access to the data internally? Who has access externally? </a:t>
            </a:r>
          </a:p>
          <a:p>
            <a:r>
              <a:rPr lang="en-US" sz="3600" dirty="0"/>
              <a:t>Legally, what regulatory environment do the citizens exist in? </a:t>
            </a:r>
          </a:p>
          <a:p>
            <a:r>
              <a:rPr lang="en-US" sz="3600" dirty="0"/>
              <a:t>Is the data trustworthy, and are its biases understood?</a:t>
            </a:r>
            <a:endParaRPr lang="en-CA" sz="36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sz="4000"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sz="4000"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572000" y="3711246"/>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4881564" y="4275259"/>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4669961" y="4289441"/>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4881564" y="4584132"/>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4669961" y="4598314"/>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6630526" y="4598314"/>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6360188" y="4602020"/>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655635"/>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6630526" y="428944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6360188" y="429314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34676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
        <p:nvSpPr>
          <p:cNvPr id="20" name="TextBox 19">
            <a:extLst>
              <a:ext uri="{FF2B5EF4-FFF2-40B4-BE49-F238E27FC236}">
                <a16:creationId xmlns:a16="http://schemas.microsoft.com/office/drawing/2014/main" id="{D35E4164-38AC-BFEE-411A-2790D65D2C81}"/>
              </a:ext>
            </a:extLst>
          </p:cNvPr>
          <p:cNvSpPr txBox="1"/>
          <p:nvPr/>
        </p:nvSpPr>
        <p:spPr>
          <a:xfrm>
            <a:off x="145915" y="151359"/>
            <a:ext cx="4144861" cy="4647426"/>
          </a:xfrm>
          <a:prstGeom prst="rect">
            <a:avLst/>
          </a:prstGeom>
          <a:noFill/>
        </p:spPr>
        <p:txBody>
          <a:bodyPr wrap="square">
            <a:spAutoFit/>
          </a:bodyPr>
          <a:lstStyle/>
          <a:p>
            <a:pPr algn="l"/>
            <a:r>
              <a:rPr lang="en-US" b="1" dirty="0"/>
              <a:t>Learn More: </a:t>
            </a:r>
            <a:br>
              <a:rPr lang="en-US" b="1" dirty="0"/>
            </a:br>
            <a:br>
              <a:rPr lang="en-US" sz="1400" dirty="0"/>
            </a:br>
            <a:r>
              <a:rPr lang="en-US" sz="1200" i="1" dirty="0"/>
              <a:t>Weapons of Math Destruction: How Big Data Increases Inequality and Threatens Democracy, </a:t>
            </a:r>
            <a:r>
              <a:rPr lang="en-US" sz="1200" dirty="0"/>
              <a:t>Cathy O'Neil</a:t>
            </a:r>
            <a:br>
              <a:rPr lang="en-US" sz="1200" dirty="0"/>
            </a:br>
            <a:br>
              <a:rPr lang="en-US" sz="1200" dirty="0"/>
            </a:br>
            <a:r>
              <a:rPr lang="en-US" sz="1200" i="1" dirty="0"/>
              <a:t>Weapons and Tools,</a:t>
            </a:r>
            <a:r>
              <a:rPr lang="en-US" sz="1200" dirty="0"/>
              <a:t> Brad Smith</a:t>
            </a:r>
            <a:br>
              <a:rPr lang="en-US" sz="1200" dirty="0"/>
            </a:br>
            <a:br>
              <a:rPr lang="en-US" sz="1200" dirty="0"/>
            </a:br>
            <a:r>
              <a:rPr lang="en-US" sz="1200" i="1" dirty="0"/>
              <a:t>Noise: A Flaw in Human Judgment,</a:t>
            </a:r>
            <a:r>
              <a:rPr lang="en-US" sz="1200" dirty="0"/>
              <a:t> Daniel Kahneman, Olivier </a:t>
            </a:r>
            <a:r>
              <a:rPr lang="en-US" sz="1200" dirty="0" err="1"/>
              <a:t>Sibony</a:t>
            </a:r>
            <a:r>
              <a:rPr lang="en-US" sz="1200" dirty="0"/>
              <a:t> and Cass R. Sunstein.</a:t>
            </a:r>
            <a:br>
              <a:rPr lang="en-US" sz="1200" dirty="0"/>
            </a:br>
            <a:br>
              <a:rPr lang="en-US" sz="1200" dirty="0"/>
            </a:br>
            <a:r>
              <a:rPr lang="en-US" sz="1200" i="1" dirty="0"/>
              <a:t>Coded Bias</a:t>
            </a:r>
            <a:r>
              <a:rPr lang="en-US" sz="1200" dirty="0"/>
              <a:t> (2010) documentary, Netflix, Joy </a:t>
            </a:r>
            <a:r>
              <a:rPr lang="en-US" sz="1200" dirty="0" err="1"/>
              <a:t>Buolamwini</a:t>
            </a:r>
            <a:br>
              <a:rPr lang="en-US" sz="1200" dirty="0"/>
            </a:br>
            <a:br>
              <a:rPr lang="en-US" sz="1200" dirty="0"/>
            </a:br>
            <a:r>
              <a:rPr lang="en-US" sz="1200" dirty="0"/>
              <a:t>Allen, Colin, </a:t>
            </a:r>
            <a:r>
              <a:rPr lang="en-US" sz="1200" i="1" dirty="0"/>
              <a:t>The Future of Moral Machines</a:t>
            </a:r>
            <a:r>
              <a:rPr lang="en-US" sz="1200" dirty="0"/>
              <a:t>. NY Times. 25 Dec 2011, Op-Ed.</a:t>
            </a:r>
          </a:p>
          <a:p>
            <a:pPr algn="l"/>
            <a:endParaRPr lang="en-US" sz="1200" dirty="0"/>
          </a:p>
          <a:p>
            <a:r>
              <a:rPr lang="en-US" sz="1200" i="1" dirty="0"/>
              <a:t>AI is not just learning our biases; it is amplifying them. </a:t>
            </a:r>
            <a:r>
              <a:rPr lang="en-US" sz="1200" dirty="0"/>
              <a:t>Douglas, Laura. https://medium.com/@laurahelendouglas/ai-is-not-just-learning-our-biases-it-is-amplifying-them-4d0dee75931d</a:t>
            </a:r>
          </a:p>
          <a:p>
            <a:endParaRPr lang="en-US" sz="1200" i="1" dirty="0"/>
          </a:p>
          <a:p>
            <a:r>
              <a:rPr lang="en-US" sz="1200" i="1" dirty="0"/>
              <a:t>A Hippocratic Oath for artificial intelligence practitioners</a:t>
            </a:r>
            <a:r>
              <a:rPr lang="en-US" sz="1200" dirty="0"/>
              <a:t>, Oren Etzioni, https://techcrunch.com/2018/03/14/a-hippocratic-oath-for-artificial-intelligence-practitioners/</a:t>
            </a:r>
          </a:p>
          <a:p>
            <a:endParaRPr lang="en-US" sz="1200" dirty="0"/>
          </a:p>
        </p:txBody>
      </p:sp>
    </p:spTree>
    <p:extLst>
      <p:ext uri="{BB962C8B-B14F-4D97-AF65-F5344CB8AC3E}">
        <p14:creationId xmlns:p14="http://schemas.microsoft.com/office/powerpoint/2010/main" val="375099628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hoto of Christine and William">
            <a:extLst>
              <a:ext uri="{FF2B5EF4-FFF2-40B4-BE49-F238E27FC236}">
                <a16:creationId xmlns:a16="http://schemas.microsoft.com/office/drawing/2014/main" id="{A891694E-7499-8131-6BFB-B3AAD972367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10943" y="1234873"/>
            <a:ext cx="3375403" cy="2558583"/>
          </a:xfrm>
          <a:prstGeom prst="rect">
            <a:avLst/>
          </a:prstGeom>
        </p:spPr>
      </p:pic>
      <p:sp>
        <p:nvSpPr>
          <p:cNvPr id="8" name="Subtitle 12">
            <a:extLst>
              <a:ext uri="{FF2B5EF4-FFF2-40B4-BE49-F238E27FC236}">
                <a16:creationId xmlns:a16="http://schemas.microsoft.com/office/drawing/2014/main" id="{DA5D9F0C-4BAB-2127-6AF6-70250D58D9B6}"/>
              </a:ext>
            </a:extLst>
          </p:cNvPr>
          <p:cNvSpPr txBox="1">
            <a:spLocks/>
          </p:cNvSpPr>
          <p:nvPr/>
        </p:nvSpPr>
        <p:spPr>
          <a:xfrm>
            <a:off x="180828" y="3784237"/>
            <a:ext cx="3551665" cy="496753"/>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100" b="0" i="0" kern="1200">
                <a:solidFill>
                  <a:schemeClr val="bg1"/>
                </a:solidFill>
                <a:latin typeface="IBM Plex Sans Medium" panose="020B0503050203000203" pitchFamily="34" charset="77"/>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William and Christine Assaf</a:t>
            </a:r>
          </a:p>
        </p:txBody>
      </p:sp>
      <p:sp>
        <p:nvSpPr>
          <p:cNvPr id="20" name="TextBox 19">
            <a:extLst>
              <a:ext uri="{FF2B5EF4-FFF2-40B4-BE49-F238E27FC236}">
                <a16:creationId xmlns:a16="http://schemas.microsoft.com/office/drawing/2014/main" id="{101955B5-0028-D9EC-6572-610A3EEEC99E}"/>
              </a:ext>
            </a:extLst>
          </p:cNvPr>
          <p:cNvSpPr txBox="1"/>
          <p:nvPr/>
        </p:nvSpPr>
        <p:spPr>
          <a:xfrm>
            <a:off x="3991429" y="38463"/>
            <a:ext cx="5152571" cy="4185761"/>
          </a:xfrm>
          <a:prstGeom prst="rect">
            <a:avLst/>
          </a:prstGeom>
          <a:noFill/>
        </p:spPr>
        <p:txBody>
          <a:bodyPr wrap="square">
            <a:spAutoFit/>
          </a:bodyPr>
          <a:lstStyle/>
          <a:p>
            <a:pPr algn="l"/>
            <a:r>
              <a:rPr lang="en-US" sz="1200" b="1" dirty="0">
                <a:solidFill>
                  <a:schemeClr val="bg2"/>
                </a:solidFill>
              </a:rPr>
              <a:t>Learn More: </a:t>
            </a:r>
            <a:br>
              <a:rPr lang="en-US" sz="1200" b="1" dirty="0">
                <a:solidFill>
                  <a:schemeClr val="bg2"/>
                </a:solidFill>
              </a:rPr>
            </a:br>
            <a:br>
              <a:rPr lang="en-US" sz="1400" dirty="0">
                <a:solidFill>
                  <a:schemeClr val="bg2"/>
                </a:solidFill>
              </a:rPr>
            </a:br>
            <a:r>
              <a:rPr lang="en-US" sz="1200" i="1" dirty="0">
                <a:solidFill>
                  <a:schemeClr val="bg2"/>
                </a:solidFill>
              </a:rPr>
              <a:t>Weapons of Math Destruction: How Big Data Increases Inequality and Threatens Democracy, </a:t>
            </a:r>
            <a:r>
              <a:rPr lang="en-US" sz="1200" dirty="0">
                <a:solidFill>
                  <a:schemeClr val="bg2"/>
                </a:solidFill>
              </a:rPr>
              <a:t>Cathy O'Neil</a:t>
            </a:r>
            <a:br>
              <a:rPr lang="en-US" sz="1200" dirty="0">
                <a:solidFill>
                  <a:schemeClr val="bg2"/>
                </a:solidFill>
              </a:rPr>
            </a:br>
            <a:br>
              <a:rPr lang="en-US" sz="1200" dirty="0">
                <a:solidFill>
                  <a:schemeClr val="bg2"/>
                </a:solidFill>
              </a:rPr>
            </a:br>
            <a:r>
              <a:rPr lang="en-US" sz="1200" i="1" dirty="0">
                <a:solidFill>
                  <a:schemeClr val="bg2"/>
                </a:solidFill>
              </a:rPr>
              <a:t>Weapons and Tools,</a:t>
            </a:r>
            <a:r>
              <a:rPr lang="en-US" sz="1200" dirty="0">
                <a:solidFill>
                  <a:schemeClr val="bg2"/>
                </a:solidFill>
              </a:rPr>
              <a:t> Brad Smith</a:t>
            </a:r>
            <a:br>
              <a:rPr lang="en-US" sz="1200" dirty="0">
                <a:solidFill>
                  <a:schemeClr val="bg2"/>
                </a:solidFill>
              </a:rPr>
            </a:br>
            <a:br>
              <a:rPr lang="en-US" sz="1200" dirty="0">
                <a:solidFill>
                  <a:schemeClr val="bg2"/>
                </a:solidFill>
              </a:rPr>
            </a:br>
            <a:r>
              <a:rPr lang="en-US" sz="1200" i="1" dirty="0">
                <a:solidFill>
                  <a:schemeClr val="bg2"/>
                </a:solidFill>
              </a:rPr>
              <a:t>Noise: A Flaw in Human Judgment,</a:t>
            </a:r>
            <a:r>
              <a:rPr lang="en-US" sz="1200" dirty="0">
                <a:solidFill>
                  <a:schemeClr val="bg2"/>
                </a:solidFill>
              </a:rPr>
              <a:t> Daniel Kahneman, Olivier </a:t>
            </a:r>
            <a:r>
              <a:rPr lang="en-US" sz="1200" dirty="0" err="1">
                <a:solidFill>
                  <a:schemeClr val="bg2"/>
                </a:solidFill>
              </a:rPr>
              <a:t>Sibony</a:t>
            </a:r>
            <a:r>
              <a:rPr lang="en-US" sz="1200" dirty="0">
                <a:solidFill>
                  <a:schemeClr val="bg2"/>
                </a:solidFill>
              </a:rPr>
              <a:t> and Cass R. Sunstein.</a:t>
            </a:r>
            <a:br>
              <a:rPr lang="en-US" sz="1200" dirty="0">
                <a:solidFill>
                  <a:schemeClr val="bg2"/>
                </a:solidFill>
              </a:rPr>
            </a:br>
            <a:br>
              <a:rPr lang="en-US" sz="1200" dirty="0">
                <a:solidFill>
                  <a:schemeClr val="bg2"/>
                </a:solidFill>
              </a:rPr>
            </a:br>
            <a:r>
              <a:rPr lang="en-US" sz="1200" i="1" dirty="0">
                <a:solidFill>
                  <a:schemeClr val="bg2"/>
                </a:solidFill>
              </a:rPr>
              <a:t>Coded Bias</a:t>
            </a:r>
            <a:r>
              <a:rPr lang="en-US" sz="1200" dirty="0">
                <a:solidFill>
                  <a:schemeClr val="bg2"/>
                </a:solidFill>
              </a:rPr>
              <a:t> (2010) documentary, Netflix, Joy </a:t>
            </a:r>
            <a:r>
              <a:rPr lang="en-US" sz="1200" dirty="0" err="1">
                <a:solidFill>
                  <a:schemeClr val="bg2"/>
                </a:solidFill>
              </a:rPr>
              <a:t>Buolamwini</a:t>
            </a:r>
            <a:br>
              <a:rPr lang="en-US" sz="1200" dirty="0">
                <a:solidFill>
                  <a:schemeClr val="bg2"/>
                </a:solidFill>
              </a:rPr>
            </a:br>
            <a:br>
              <a:rPr lang="en-US" sz="1200" dirty="0">
                <a:solidFill>
                  <a:schemeClr val="bg2"/>
                </a:solidFill>
              </a:rPr>
            </a:br>
            <a:r>
              <a:rPr lang="en-US" sz="1200" dirty="0">
                <a:solidFill>
                  <a:schemeClr val="bg2"/>
                </a:solidFill>
              </a:rPr>
              <a:t>Allen, Colin, </a:t>
            </a:r>
            <a:r>
              <a:rPr lang="en-US" sz="1200" i="1" dirty="0">
                <a:solidFill>
                  <a:schemeClr val="bg2"/>
                </a:solidFill>
              </a:rPr>
              <a:t>The Future of Moral Machines</a:t>
            </a:r>
            <a:r>
              <a:rPr lang="en-US" sz="1200" dirty="0">
                <a:solidFill>
                  <a:schemeClr val="bg2"/>
                </a:solidFill>
              </a:rPr>
              <a:t>. NY Times. 25 Dec 2011, Op-Ed.</a:t>
            </a:r>
          </a:p>
          <a:p>
            <a:pPr algn="l"/>
            <a:endParaRPr lang="en-US" sz="1200" dirty="0">
              <a:solidFill>
                <a:schemeClr val="bg2"/>
              </a:solidFill>
            </a:endParaRPr>
          </a:p>
          <a:p>
            <a:r>
              <a:rPr lang="en-US" sz="1200" i="1" dirty="0">
                <a:solidFill>
                  <a:schemeClr val="bg2"/>
                </a:solidFill>
              </a:rPr>
              <a:t>AI is not just learning our biases; it is amplifying them. </a:t>
            </a:r>
            <a:r>
              <a:rPr lang="en-US" sz="1200" dirty="0">
                <a:solidFill>
                  <a:schemeClr val="bg2"/>
                </a:solidFill>
              </a:rPr>
              <a:t>Douglas, Laura. https://medium.com/@laurahelendouglas/ai-is-not-just-learning-our-biases-it-is-amplifying-them-4d0dee75931d</a:t>
            </a:r>
          </a:p>
          <a:p>
            <a:endParaRPr lang="en-US" sz="1200" i="1" dirty="0">
              <a:solidFill>
                <a:schemeClr val="bg2"/>
              </a:solidFill>
            </a:endParaRPr>
          </a:p>
          <a:p>
            <a:r>
              <a:rPr lang="en-US" sz="1200" i="1" dirty="0">
                <a:solidFill>
                  <a:schemeClr val="bg2"/>
                </a:solidFill>
              </a:rPr>
              <a:t>A Hippocratic Oath for artificial intelligence practitioners</a:t>
            </a:r>
            <a:r>
              <a:rPr lang="en-US" sz="1200" dirty="0">
                <a:solidFill>
                  <a:schemeClr val="bg2"/>
                </a:solidFill>
              </a:rPr>
              <a:t>, Oren Etzioni, https://techcrunch.com/2018/03/14/a-hippocratic-oath-for-artificial-intelligence-practitioners/</a:t>
            </a:r>
          </a:p>
          <a:p>
            <a:endParaRPr lang="en-US" sz="1200" dirty="0">
              <a:solidFill>
                <a:schemeClr val="bg2"/>
              </a:solidFill>
            </a:endParaRPr>
          </a:p>
        </p:txBody>
      </p:sp>
      <p:sp>
        <p:nvSpPr>
          <p:cNvPr id="35" name="Text Placeholder 13">
            <a:extLst>
              <a:ext uri="{FF2B5EF4-FFF2-40B4-BE49-F238E27FC236}">
                <a16:creationId xmlns:a16="http://schemas.microsoft.com/office/drawing/2014/main" id="{39F5D4BA-5E0C-BBBC-7522-22ABC4AE233F}"/>
              </a:ext>
            </a:extLst>
          </p:cNvPr>
          <p:cNvSpPr txBox="1">
            <a:spLocks/>
          </p:cNvSpPr>
          <p:nvPr/>
        </p:nvSpPr>
        <p:spPr>
          <a:xfrm>
            <a:off x="530907" y="4453760"/>
            <a:ext cx="1467738" cy="294691"/>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100" b="0" i="0" kern="1200">
                <a:solidFill>
                  <a:schemeClr val="bg1"/>
                </a:solidFill>
                <a:latin typeface="IBM Plex Sans Medium" panose="020B0503050203000203" pitchFamily="34" charset="77"/>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solidFill>
                  <a:schemeClr val="bg2"/>
                </a:solidFill>
              </a:rPr>
              <a:t>@william_A_dba</a:t>
            </a:r>
            <a:endParaRPr lang="en-US" sz="1200" dirty="0">
              <a:solidFill>
                <a:schemeClr val="bg2"/>
              </a:solidFill>
            </a:endParaRPr>
          </a:p>
        </p:txBody>
      </p:sp>
      <p:grpSp>
        <p:nvGrpSpPr>
          <p:cNvPr id="36" name="Group 35">
            <a:extLst>
              <a:ext uri="{FF2B5EF4-FFF2-40B4-BE49-F238E27FC236}">
                <a16:creationId xmlns:a16="http://schemas.microsoft.com/office/drawing/2014/main" id="{58EE582D-2BDB-C032-40BE-80DA15E474DA}"/>
              </a:ext>
            </a:extLst>
          </p:cNvPr>
          <p:cNvGrpSpPr/>
          <p:nvPr/>
        </p:nvGrpSpPr>
        <p:grpSpPr>
          <a:xfrm>
            <a:off x="319304" y="4467942"/>
            <a:ext cx="229599" cy="229599"/>
            <a:chOff x="5748554" y="5146675"/>
            <a:chExt cx="353832" cy="353832"/>
          </a:xfrm>
        </p:grpSpPr>
        <p:sp>
          <p:nvSpPr>
            <p:cNvPr id="37" name="Freeform 383">
              <a:extLst>
                <a:ext uri="{FF2B5EF4-FFF2-40B4-BE49-F238E27FC236}">
                  <a16:creationId xmlns:a16="http://schemas.microsoft.com/office/drawing/2014/main" id="{86B95CAA-9A56-B7C1-021A-0EA5D2AC4120}"/>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sp>
          <p:nvSpPr>
            <p:cNvPr id="38" name="Rounded Rectangle 15">
              <a:extLst>
                <a:ext uri="{FF2B5EF4-FFF2-40B4-BE49-F238E27FC236}">
                  <a16:creationId xmlns:a16="http://schemas.microsoft.com/office/drawing/2014/main" id="{0101CBF2-3A5A-B66D-E0C6-CF977ACAC9C0}"/>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grpSp>
      <p:sp>
        <p:nvSpPr>
          <p:cNvPr id="39" name="Text Placeholder 13">
            <a:extLst>
              <a:ext uri="{FF2B5EF4-FFF2-40B4-BE49-F238E27FC236}">
                <a16:creationId xmlns:a16="http://schemas.microsoft.com/office/drawing/2014/main" id="{B8F8A6C6-F5B2-A16B-9321-D32DA757935F}"/>
              </a:ext>
            </a:extLst>
          </p:cNvPr>
          <p:cNvSpPr txBox="1">
            <a:spLocks/>
          </p:cNvSpPr>
          <p:nvPr/>
        </p:nvSpPr>
        <p:spPr>
          <a:xfrm>
            <a:off x="530907" y="4762633"/>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chemeClr val="bg2"/>
                </a:solidFill>
              </a:rPr>
              <a:t>@hrtact</a:t>
            </a:r>
          </a:p>
        </p:txBody>
      </p:sp>
      <p:grpSp>
        <p:nvGrpSpPr>
          <p:cNvPr id="40" name="Group 39">
            <a:extLst>
              <a:ext uri="{FF2B5EF4-FFF2-40B4-BE49-F238E27FC236}">
                <a16:creationId xmlns:a16="http://schemas.microsoft.com/office/drawing/2014/main" id="{76A999B6-9711-DB90-C3AF-BF8D8D44A470}"/>
              </a:ext>
            </a:extLst>
          </p:cNvPr>
          <p:cNvGrpSpPr/>
          <p:nvPr/>
        </p:nvGrpSpPr>
        <p:grpSpPr>
          <a:xfrm>
            <a:off x="319304" y="4776815"/>
            <a:ext cx="229599" cy="229599"/>
            <a:chOff x="5748554" y="5146675"/>
            <a:chExt cx="353832" cy="353832"/>
          </a:xfrm>
        </p:grpSpPr>
        <p:sp>
          <p:nvSpPr>
            <p:cNvPr id="41" name="Freeform 383">
              <a:extLst>
                <a:ext uri="{FF2B5EF4-FFF2-40B4-BE49-F238E27FC236}">
                  <a16:creationId xmlns:a16="http://schemas.microsoft.com/office/drawing/2014/main" id="{5D1B59AC-3A38-44D2-1782-DA473F9D3BF4}"/>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sp>
          <p:nvSpPr>
            <p:cNvPr id="42" name="Rounded Rectangle 15">
              <a:extLst>
                <a:ext uri="{FF2B5EF4-FFF2-40B4-BE49-F238E27FC236}">
                  <a16:creationId xmlns:a16="http://schemas.microsoft.com/office/drawing/2014/main" id="{EEF16D51-AAA6-419A-A954-BA0976F7978B}"/>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grpSp>
      <p:sp>
        <p:nvSpPr>
          <p:cNvPr id="43" name="Text Placeholder 156">
            <a:extLst>
              <a:ext uri="{FF2B5EF4-FFF2-40B4-BE49-F238E27FC236}">
                <a16:creationId xmlns:a16="http://schemas.microsoft.com/office/drawing/2014/main" id="{03CF0293-BFA9-FA04-F31B-11A14372C7EB}"/>
              </a:ext>
            </a:extLst>
          </p:cNvPr>
          <p:cNvSpPr txBox="1">
            <a:spLocks/>
          </p:cNvSpPr>
          <p:nvPr/>
        </p:nvSpPr>
        <p:spPr>
          <a:xfrm>
            <a:off x="2279869" y="477681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solidFill>
                  <a:schemeClr val="bg2"/>
                </a:solidFill>
              </a:rPr>
              <a:t>HRTact.com</a:t>
            </a:r>
            <a:endParaRPr lang="en-US" sz="1400" b="1" i="1" dirty="0">
              <a:solidFill>
                <a:schemeClr val="bg2"/>
              </a:solidFill>
            </a:endParaRPr>
          </a:p>
        </p:txBody>
      </p:sp>
      <p:sp>
        <p:nvSpPr>
          <p:cNvPr id="44" name="Rounded Rectangle 8">
            <a:extLst>
              <a:ext uri="{FF2B5EF4-FFF2-40B4-BE49-F238E27FC236}">
                <a16:creationId xmlns:a16="http://schemas.microsoft.com/office/drawing/2014/main" id="{291726CE-E05D-BBD9-2E1E-F6977A193A87}"/>
              </a:ext>
            </a:extLst>
          </p:cNvPr>
          <p:cNvSpPr/>
          <p:nvPr/>
        </p:nvSpPr>
        <p:spPr>
          <a:xfrm>
            <a:off x="2009531" y="4780521"/>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2"/>
              </a:solidFill>
            </a:endParaRPr>
          </a:p>
        </p:txBody>
      </p:sp>
      <p:pic>
        <p:nvPicPr>
          <p:cNvPr id="45" name="Picture 44">
            <a:extLst>
              <a:ext uri="{FF2B5EF4-FFF2-40B4-BE49-F238E27FC236}">
                <a16:creationId xmlns:a16="http://schemas.microsoft.com/office/drawing/2014/main" id="{76C7468E-B952-06D8-954A-003DFBE3750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64933" y="4834136"/>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46" name="Text Placeholder 156">
            <a:extLst>
              <a:ext uri="{FF2B5EF4-FFF2-40B4-BE49-F238E27FC236}">
                <a16:creationId xmlns:a16="http://schemas.microsoft.com/office/drawing/2014/main" id="{F67AFBA2-7C19-C344-B793-F6ACBC86921D}"/>
              </a:ext>
            </a:extLst>
          </p:cNvPr>
          <p:cNvSpPr txBox="1">
            <a:spLocks/>
          </p:cNvSpPr>
          <p:nvPr/>
        </p:nvSpPr>
        <p:spPr>
          <a:xfrm>
            <a:off x="2279869" y="4467942"/>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solidFill>
                  <a:schemeClr val="bg2"/>
                </a:solidFill>
              </a:rPr>
              <a:t>SQLTact.com</a:t>
            </a:r>
            <a:endParaRPr lang="en-US" sz="1400" b="1" i="1" dirty="0">
              <a:solidFill>
                <a:schemeClr val="bg2"/>
              </a:solidFill>
            </a:endParaRPr>
          </a:p>
        </p:txBody>
      </p:sp>
      <p:sp>
        <p:nvSpPr>
          <p:cNvPr id="47" name="Rounded Rectangle 8">
            <a:extLst>
              <a:ext uri="{FF2B5EF4-FFF2-40B4-BE49-F238E27FC236}">
                <a16:creationId xmlns:a16="http://schemas.microsoft.com/office/drawing/2014/main" id="{D548D14E-1695-A5C0-44DB-56DE35678C7B}"/>
              </a:ext>
            </a:extLst>
          </p:cNvPr>
          <p:cNvSpPr/>
          <p:nvPr/>
        </p:nvSpPr>
        <p:spPr>
          <a:xfrm>
            <a:off x="2009531" y="4471648"/>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2"/>
              </a:solidFill>
            </a:endParaRPr>
          </a:p>
        </p:txBody>
      </p:sp>
      <p:pic>
        <p:nvPicPr>
          <p:cNvPr id="48" name="Picture 47">
            <a:extLst>
              <a:ext uri="{FF2B5EF4-FFF2-40B4-BE49-F238E27FC236}">
                <a16:creationId xmlns:a16="http://schemas.microsoft.com/office/drawing/2014/main" id="{F122CAAC-72CD-220C-1A28-0960AAE7BA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64933" y="4525263"/>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4118828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1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2</a:t>
            </a:r>
          </a:p>
        </p:txBody>
      </p:sp>
      <p:pic>
        <p:nvPicPr>
          <p:cNvPr id="5124" name="Picture 4">
            <a:extLst>
              <a:ext uri="{FF2B5EF4-FFF2-40B4-BE49-F238E27FC236}">
                <a16:creationId xmlns:a16="http://schemas.microsoft.com/office/drawing/2014/main" id="{7C105DC5-D2BE-D554-A9FA-18070399C6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48" b="34836"/>
          <a:stretch/>
        </p:blipFill>
        <p:spPr bwMode="auto">
          <a:xfrm>
            <a:off x="1720056" y="0"/>
            <a:ext cx="570388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82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3</a:t>
            </a:r>
          </a:p>
        </p:txBody>
      </p:sp>
      <p:pic>
        <p:nvPicPr>
          <p:cNvPr id="5122" name="Picture 2">
            <a:extLst>
              <a:ext uri="{FF2B5EF4-FFF2-40B4-BE49-F238E27FC236}">
                <a16:creationId xmlns:a16="http://schemas.microsoft.com/office/drawing/2014/main" id="{64E1B155-DB17-D174-E11E-1108B8E5C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85" b="15625"/>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38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4</a:t>
            </a:r>
          </a:p>
        </p:txBody>
      </p:sp>
      <p:pic>
        <p:nvPicPr>
          <p:cNvPr id="3076" name="Picture 4">
            <a:extLst>
              <a:ext uri="{FF2B5EF4-FFF2-40B4-BE49-F238E27FC236}">
                <a16:creationId xmlns:a16="http://schemas.microsoft.com/office/drawing/2014/main" id="{426F53CE-F253-6E05-C266-C3A8C1F872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667" b="36310"/>
          <a:stretch/>
        </p:blipFill>
        <p:spPr bwMode="auto">
          <a:xfrm>
            <a:off x="0" y="0"/>
            <a:ext cx="11023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236410"/>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1216</TotalTime>
  <Words>14355</Words>
  <Application>Microsoft Office PowerPoint</Application>
  <PresentationFormat>On-screen Show (16:9)</PresentationFormat>
  <Paragraphs>1065</Paragraphs>
  <Slides>69</Slides>
  <Notes>68</Notes>
  <HiddenSlides>5</HiddenSlides>
  <MMClips>1</MMClips>
  <ScaleCrop>false</ScaleCrop>
  <HeadingPairs>
    <vt:vector size="6" baseType="variant">
      <vt:variant>
        <vt:lpstr>Fonts Used</vt:lpstr>
      </vt:variant>
      <vt:variant>
        <vt:i4>21</vt:i4>
      </vt:variant>
      <vt:variant>
        <vt:lpstr>Theme</vt:lpstr>
      </vt:variant>
      <vt:variant>
        <vt:i4>5</vt:i4>
      </vt:variant>
      <vt:variant>
        <vt:lpstr>Slide Titles</vt:lpstr>
      </vt:variant>
      <vt:variant>
        <vt:i4>69</vt:i4>
      </vt:variant>
    </vt:vector>
  </HeadingPairs>
  <TitlesOfParts>
    <vt:vector size="95" baseType="lpstr">
      <vt:lpstr>Arial</vt:lpstr>
      <vt:lpstr>Calibri</vt:lpstr>
      <vt:lpstr>Calibri Light</vt:lpstr>
      <vt:lpstr>Consolas</vt:lpstr>
      <vt:lpstr>Exchange</vt:lpstr>
      <vt:lpstr>georgia</vt:lpstr>
      <vt:lpstr>Georgia Pro</vt:lpstr>
      <vt:lpstr>IBM Plex Sans</vt:lpstr>
      <vt:lpstr>IBM Plex Sans Medium</vt:lpstr>
      <vt:lpstr>IBM Plex Sans SemiBold</vt:lpstr>
      <vt:lpstr>IBM Plex Sans Text</vt:lpstr>
      <vt:lpstr>messina</vt:lpstr>
      <vt:lpstr>Open Sans</vt:lpstr>
      <vt:lpstr>Publico Text</vt:lpstr>
      <vt:lpstr>PublicoText</vt:lpstr>
      <vt:lpstr>Roboto</vt:lpstr>
      <vt:lpstr>Roboto Regular</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Redgate theme v2</vt:lpstr>
      <vt:lpstr>Ethics in Modern Data Bias, transparency, and impact</vt:lpstr>
      <vt:lpstr>Christine</vt:lpstr>
      <vt:lpstr>William</vt:lpstr>
      <vt:lpstr>Christine Assaf (she/her)</vt:lpstr>
      <vt:lpstr>William Assaf (he/him) </vt:lpstr>
      <vt:lpstr>Boston Museum of Science 1</vt:lpstr>
      <vt:lpstr>Boston Museum of Science 2</vt:lpstr>
      <vt:lpstr>Boston Museum of Science 3</vt:lpstr>
      <vt:lpstr>Boston Museum of Science 4</vt:lpstr>
      <vt:lpstr>Boston Museum of Science 5</vt:lpstr>
      <vt:lpstr>Historical Bias </vt:lpstr>
      <vt:lpstr>Bias</vt:lpstr>
      <vt:lpstr>Bias</vt:lpstr>
      <vt:lpstr>Bias</vt:lpstr>
      <vt:lpstr>Gender Bias in Translation</vt:lpstr>
      <vt:lpstr>PowerPoint Presentation</vt:lpstr>
      <vt:lpstr>Bias in MLB’s Steroid Era</vt:lpstr>
      <vt:lpstr>Bias in Censorship</vt:lpstr>
      <vt:lpstr>Bias in Judicial Sentencing </vt:lpstr>
      <vt:lpstr>Overcoming Bias</vt:lpstr>
      <vt:lpstr>PowerPoint Presentation</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PowerPoint Presentation</vt:lpstr>
      <vt:lpstr>Redlining</vt:lpstr>
      <vt:lpstr>Redlining</vt:lpstr>
      <vt:lpstr>PowerPoint Presentation</vt:lpstr>
      <vt:lpstr>PowerPoint Presentation</vt:lpstr>
      <vt:lpstr>PowerPoint Presentation</vt:lpstr>
      <vt:lpstr>“Weblining” or Digital Redlining</vt:lpstr>
      <vt:lpstr>Arkansas Medicaid coverage algorithm</vt:lpstr>
      <vt:lpstr>Facial Recognition</vt:lpstr>
      <vt:lpstr>Detroit Police facial recognition and wrong arrests</vt:lpstr>
      <vt:lpstr>Disparate Impact in Hiring</vt:lpstr>
      <vt:lpstr>Upside of algorithms + bias</vt:lpstr>
      <vt:lpstr>Conclusion</vt:lpstr>
      <vt:lpstr>Preventing Ethical Pitfalls</vt:lpstr>
      <vt:lpstr>A New Hippocratic Oath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87</cp:revision>
  <dcterms:created xsi:type="dcterms:W3CDTF">2020-02-04T03:54:30Z</dcterms:created>
  <dcterms:modified xsi:type="dcterms:W3CDTF">2022-11-12T05:32:04Z</dcterms:modified>
</cp:coreProperties>
</file>